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66" r:id="rId3"/>
    <p:sldId id="287" r:id="rId4"/>
    <p:sldId id="263" r:id="rId5"/>
    <p:sldId id="265" r:id="rId6"/>
    <p:sldId id="264" r:id="rId7"/>
    <p:sldId id="288" r:id="rId8"/>
    <p:sldId id="267" r:id="rId9"/>
    <p:sldId id="289" r:id="rId10"/>
    <p:sldId id="286" r:id="rId11"/>
    <p:sldId id="260" r:id="rId12"/>
    <p:sldId id="279" r:id="rId13"/>
    <p:sldId id="297" r:id="rId14"/>
    <p:sldId id="259" r:id="rId15"/>
    <p:sldId id="283" r:id="rId16"/>
    <p:sldId id="284" r:id="rId17"/>
    <p:sldId id="299" r:id="rId18"/>
    <p:sldId id="298" r:id="rId19"/>
    <p:sldId id="261" r:id="rId20"/>
    <p:sldId id="262" r:id="rId21"/>
    <p:sldId id="292" r:id="rId22"/>
    <p:sldId id="290" r:id="rId2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ge Silva" initials="JS" lastIdx="1" clrIdx="0">
    <p:extLst>
      <p:ext uri="{19B8F6BF-5375-455C-9EA6-DF929625EA0E}">
        <p15:presenceInfo xmlns:p15="http://schemas.microsoft.com/office/powerpoint/2012/main" userId="S::jorgeduartesilva@ua.pt::38e0232d-88a8-4b12-8aae-301b07e8e59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8DBF7F-5900-3F44-BA72-AE97893B5D03}" v="357" dt="2019-12-11T17:48:35.8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Destaqu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Estilo Escuro 1 - Destaque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49"/>
    <p:restoredTop sz="94824"/>
  </p:normalViewPr>
  <p:slideViewPr>
    <p:cSldViewPr snapToGrid="0" snapToObjects="1">
      <p:cViewPr varScale="1">
        <p:scale>
          <a:sx n="84" d="100"/>
          <a:sy n="84" d="100"/>
        </p:scale>
        <p:origin x="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Silva" userId="38e0232d-88a8-4b12-8aae-301b07e8e590" providerId="ADAL" clId="{BD8DBF7F-5900-3F44-BA72-AE97893B5D03}"/>
    <pc:docChg chg="undo custSel addSld delSld modSld sldOrd modShowInfo">
      <pc:chgData name="Jorge Silva" userId="38e0232d-88a8-4b12-8aae-301b07e8e590" providerId="ADAL" clId="{BD8DBF7F-5900-3F44-BA72-AE97893B5D03}" dt="2019-12-12T17:44:20.842" v="6629" actId="2744"/>
      <pc:docMkLst>
        <pc:docMk/>
      </pc:docMkLst>
      <pc:sldChg chg="modSp">
        <pc:chgData name="Jorge Silva" userId="38e0232d-88a8-4b12-8aae-301b07e8e590" providerId="ADAL" clId="{BD8DBF7F-5900-3F44-BA72-AE97893B5D03}" dt="2019-12-11T10:57:24.894" v="6120" actId="27636"/>
        <pc:sldMkLst>
          <pc:docMk/>
          <pc:sldMk cId="3664914409" sldId="256"/>
        </pc:sldMkLst>
        <pc:spChg chg="mod">
          <ac:chgData name="Jorge Silva" userId="38e0232d-88a8-4b12-8aae-301b07e8e590" providerId="ADAL" clId="{BD8DBF7F-5900-3F44-BA72-AE97893B5D03}" dt="2019-12-10T22:48:06.311" v="4081" actId="20577"/>
          <ac:spMkLst>
            <pc:docMk/>
            <pc:sldMk cId="3664914409" sldId="256"/>
            <ac:spMk id="2" creationId="{BFF1DE0E-F626-2145-A96E-F4FEC179AFDF}"/>
          </ac:spMkLst>
        </pc:spChg>
        <pc:spChg chg="mod">
          <ac:chgData name="Jorge Silva" userId="38e0232d-88a8-4b12-8aae-301b07e8e590" providerId="ADAL" clId="{BD8DBF7F-5900-3F44-BA72-AE97893B5D03}" dt="2019-12-11T10:57:24.894" v="6120" actId="27636"/>
          <ac:spMkLst>
            <pc:docMk/>
            <pc:sldMk cId="3664914409" sldId="256"/>
            <ac:spMk id="3" creationId="{11A5E11F-D465-9B42-8602-4F26E0DE73E1}"/>
          </ac:spMkLst>
        </pc:spChg>
      </pc:sldChg>
      <pc:sldChg chg="addSp delSp modSp mod modNotesTx">
        <pc:chgData name="Jorge Silva" userId="38e0232d-88a8-4b12-8aae-301b07e8e590" providerId="ADAL" clId="{BD8DBF7F-5900-3F44-BA72-AE97893B5D03}" dt="2019-12-11T17:45:01.957" v="6492"/>
        <pc:sldMkLst>
          <pc:docMk/>
          <pc:sldMk cId="1762263924" sldId="259"/>
        </pc:sldMkLst>
        <pc:spChg chg="mod">
          <ac:chgData name="Jorge Silva" userId="38e0232d-88a8-4b12-8aae-301b07e8e590" providerId="ADAL" clId="{BD8DBF7F-5900-3F44-BA72-AE97893B5D03}" dt="2019-12-03T23:04:35.691" v="2263" actId="1035"/>
          <ac:spMkLst>
            <pc:docMk/>
            <pc:sldMk cId="1762263924" sldId="259"/>
            <ac:spMk id="2" creationId="{50024584-4C04-2E44-9FDF-8D668B1D0E9B}"/>
          </ac:spMkLst>
        </pc:spChg>
        <pc:spChg chg="del">
          <ac:chgData name="Jorge Silva" userId="38e0232d-88a8-4b12-8aae-301b07e8e590" providerId="ADAL" clId="{BD8DBF7F-5900-3F44-BA72-AE97893B5D03}" dt="2019-12-03T22:55:05.542" v="2057" actId="478"/>
          <ac:spMkLst>
            <pc:docMk/>
            <pc:sldMk cId="1762263924" sldId="259"/>
            <ac:spMk id="3" creationId="{FDDB28DF-AD67-A54E-86BB-723E14C75EE1}"/>
          </ac:spMkLst>
        </pc:spChg>
        <pc:graphicFrameChg chg="add">
          <ac:chgData name="Jorge Silva" userId="38e0232d-88a8-4b12-8aae-301b07e8e590" providerId="ADAL" clId="{BD8DBF7F-5900-3F44-BA72-AE97893B5D03}" dt="2019-12-03T22:55:14.583" v="2059"/>
          <ac:graphicFrameMkLst>
            <pc:docMk/>
            <pc:sldMk cId="1762263924" sldId="259"/>
            <ac:graphicFrameMk id="7" creationId="{3F4DE28F-5051-884E-8E09-DD0094AD25F1}"/>
          </ac:graphicFrameMkLst>
        </pc:graphicFrameChg>
        <pc:graphicFrameChg chg="add mod">
          <ac:chgData name="Jorge Silva" userId="38e0232d-88a8-4b12-8aae-301b07e8e590" providerId="ADAL" clId="{BD8DBF7F-5900-3F44-BA72-AE97893B5D03}" dt="2019-12-11T17:45:01.957" v="6492"/>
          <ac:graphicFrameMkLst>
            <pc:docMk/>
            <pc:sldMk cId="1762263924" sldId="259"/>
            <ac:graphicFrameMk id="8" creationId="{3F4DE28F-5051-884E-8E09-DD0094AD25F1}"/>
          </ac:graphicFrameMkLst>
        </pc:graphicFrameChg>
      </pc:sldChg>
      <pc:sldChg chg="ord">
        <pc:chgData name="Jorge Silva" userId="38e0232d-88a8-4b12-8aae-301b07e8e590" providerId="ADAL" clId="{BD8DBF7F-5900-3F44-BA72-AE97893B5D03}" dt="2019-12-03T20:58:43.292" v="1"/>
        <pc:sldMkLst>
          <pc:docMk/>
          <pc:sldMk cId="501421253" sldId="260"/>
        </pc:sldMkLst>
      </pc:sldChg>
      <pc:sldChg chg="modSp modNotesTx">
        <pc:chgData name="Jorge Silva" userId="38e0232d-88a8-4b12-8aae-301b07e8e590" providerId="ADAL" clId="{BD8DBF7F-5900-3F44-BA72-AE97893B5D03}" dt="2019-12-11T17:16:19.327" v="6406" actId="20577"/>
        <pc:sldMkLst>
          <pc:docMk/>
          <pc:sldMk cId="2980888659" sldId="261"/>
        </pc:sldMkLst>
        <pc:spChg chg="mod">
          <ac:chgData name="Jorge Silva" userId="38e0232d-88a8-4b12-8aae-301b07e8e590" providerId="ADAL" clId="{BD8DBF7F-5900-3F44-BA72-AE97893B5D03}" dt="2019-12-11T17:12:42.718" v="6398" actId="20577"/>
          <ac:spMkLst>
            <pc:docMk/>
            <pc:sldMk cId="2980888659" sldId="261"/>
            <ac:spMk id="3" creationId="{BDAD14A2-792A-144A-BEE1-01A50178F261}"/>
          </ac:spMkLst>
        </pc:spChg>
      </pc:sldChg>
      <pc:sldChg chg="modSp modNotesTx">
        <pc:chgData name="Jorge Silva" userId="38e0232d-88a8-4b12-8aae-301b07e8e590" providerId="ADAL" clId="{BD8DBF7F-5900-3F44-BA72-AE97893B5D03}" dt="2019-12-11T17:16:27.623" v="6407" actId="20577"/>
        <pc:sldMkLst>
          <pc:docMk/>
          <pc:sldMk cId="1073660798" sldId="262"/>
        </pc:sldMkLst>
        <pc:spChg chg="mod">
          <ac:chgData name="Jorge Silva" userId="38e0232d-88a8-4b12-8aae-301b07e8e590" providerId="ADAL" clId="{BD8DBF7F-5900-3F44-BA72-AE97893B5D03}" dt="2019-12-04T14:17:56.428" v="3055" actId="20577"/>
          <ac:spMkLst>
            <pc:docMk/>
            <pc:sldMk cId="1073660798" sldId="262"/>
            <ac:spMk id="3" creationId="{18932710-F0DB-7349-86BB-D7D0BDE7364D}"/>
          </ac:spMkLst>
        </pc:spChg>
      </pc:sldChg>
      <pc:sldChg chg="modNotesTx">
        <pc:chgData name="Jorge Silva" userId="38e0232d-88a8-4b12-8aae-301b07e8e590" providerId="ADAL" clId="{BD8DBF7F-5900-3F44-BA72-AE97893B5D03}" dt="2019-12-10T23:09:14.126" v="4083" actId="20577"/>
        <pc:sldMkLst>
          <pc:docMk/>
          <pc:sldMk cId="2300776086" sldId="263"/>
        </pc:sldMkLst>
      </pc:sldChg>
      <pc:sldChg chg="modNotesTx">
        <pc:chgData name="Jorge Silva" userId="38e0232d-88a8-4b12-8aae-301b07e8e590" providerId="ADAL" clId="{BD8DBF7F-5900-3F44-BA72-AE97893B5D03}" dt="2019-12-11T17:15:17.125" v="6400" actId="20577"/>
        <pc:sldMkLst>
          <pc:docMk/>
          <pc:sldMk cId="2181576962" sldId="264"/>
        </pc:sldMkLst>
      </pc:sldChg>
      <pc:sldChg chg="modNotesTx">
        <pc:chgData name="Jorge Silva" userId="38e0232d-88a8-4b12-8aae-301b07e8e590" providerId="ADAL" clId="{BD8DBF7F-5900-3F44-BA72-AE97893B5D03}" dt="2019-12-10T23:09:04.265" v="4082" actId="20577"/>
        <pc:sldMkLst>
          <pc:docMk/>
          <pc:sldMk cId="3060579148" sldId="265"/>
        </pc:sldMkLst>
      </pc:sldChg>
      <pc:sldChg chg="delSp modSp">
        <pc:chgData name="Jorge Silva" userId="38e0232d-88a8-4b12-8aae-301b07e8e590" providerId="ADAL" clId="{BD8DBF7F-5900-3F44-BA72-AE97893B5D03}" dt="2019-12-11T21:48:11.385" v="6555" actId="20577"/>
        <pc:sldMkLst>
          <pc:docMk/>
          <pc:sldMk cId="229837150" sldId="267"/>
        </pc:sldMkLst>
        <pc:spChg chg="mod">
          <ac:chgData name="Jorge Silva" userId="38e0232d-88a8-4b12-8aae-301b07e8e590" providerId="ADAL" clId="{BD8DBF7F-5900-3F44-BA72-AE97893B5D03}" dt="2019-12-11T21:48:11.385" v="6555" actId="20577"/>
          <ac:spMkLst>
            <pc:docMk/>
            <pc:sldMk cId="229837150" sldId="267"/>
            <ac:spMk id="3" creationId="{2176643E-CC16-094B-8F45-25D4E671973C}"/>
          </ac:spMkLst>
        </pc:spChg>
        <pc:picChg chg="del">
          <ac:chgData name="Jorge Silva" userId="38e0232d-88a8-4b12-8aae-301b07e8e590" providerId="ADAL" clId="{BD8DBF7F-5900-3F44-BA72-AE97893B5D03}" dt="2019-12-10T23:11:29.978" v="4095" actId="478"/>
          <ac:picMkLst>
            <pc:docMk/>
            <pc:sldMk cId="229837150" sldId="267"/>
            <ac:picMk id="17" creationId="{A42499A8-B472-D14E-A1F1-236BBFE98081}"/>
          </ac:picMkLst>
        </pc:picChg>
      </pc:sldChg>
      <pc:sldChg chg="addSp delSp modSp add modAnim modNotesTx">
        <pc:chgData name="Jorge Silva" userId="38e0232d-88a8-4b12-8aae-301b07e8e590" providerId="ADAL" clId="{BD8DBF7F-5900-3F44-BA72-AE97893B5D03}" dt="2019-12-11T17:15:39.818" v="6402" actId="20577"/>
        <pc:sldMkLst>
          <pc:docMk/>
          <pc:sldMk cId="914259727" sldId="279"/>
        </pc:sldMkLst>
        <pc:spChg chg="add del mod">
          <ac:chgData name="Jorge Silva" userId="38e0232d-88a8-4b12-8aae-301b07e8e590" providerId="ADAL" clId="{BD8DBF7F-5900-3F44-BA72-AE97893B5D03}" dt="2019-12-03T22:48:48.869" v="2042" actId="478"/>
          <ac:spMkLst>
            <pc:docMk/>
            <pc:sldMk cId="914259727" sldId="279"/>
            <ac:spMk id="3" creationId="{438CEE1B-DB94-3144-85B2-7AF7AD129F48}"/>
          </ac:spMkLst>
        </pc:spChg>
        <pc:spChg chg="del">
          <ac:chgData name="Jorge Silva" userId="38e0232d-88a8-4b12-8aae-301b07e8e590" providerId="ADAL" clId="{BD8DBF7F-5900-3F44-BA72-AE97893B5D03}" dt="2019-12-03T22:48:46.252" v="2041" actId="478"/>
          <ac:spMkLst>
            <pc:docMk/>
            <pc:sldMk cId="914259727" sldId="279"/>
            <ac:spMk id="7" creationId="{964158B5-D636-C142-881F-7172EDF8B5A3}"/>
          </ac:spMkLst>
        </pc:spChg>
        <pc:picChg chg="add mod">
          <ac:chgData name="Jorge Silva" userId="38e0232d-88a8-4b12-8aae-301b07e8e590" providerId="ADAL" clId="{BD8DBF7F-5900-3F44-BA72-AE97893B5D03}" dt="2019-12-03T22:49:24.922" v="2043"/>
          <ac:picMkLst>
            <pc:docMk/>
            <pc:sldMk cId="914259727" sldId="279"/>
            <ac:picMk id="8" creationId="{5318D2AC-7946-4442-8B8C-2C6B5AD188DB}"/>
          </ac:picMkLst>
        </pc:picChg>
      </pc:sldChg>
      <pc:sldChg chg="modSp add del">
        <pc:chgData name="Jorge Silva" userId="38e0232d-88a8-4b12-8aae-301b07e8e590" providerId="ADAL" clId="{BD8DBF7F-5900-3F44-BA72-AE97893B5D03}" dt="2019-12-11T00:34:01.366" v="4964" actId="2696"/>
        <pc:sldMkLst>
          <pc:docMk/>
          <pc:sldMk cId="3692108647" sldId="281"/>
        </pc:sldMkLst>
        <pc:spChg chg="mod">
          <ac:chgData name="Jorge Silva" userId="38e0232d-88a8-4b12-8aae-301b07e8e590" providerId="ADAL" clId="{BD8DBF7F-5900-3F44-BA72-AE97893B5D03}" dt="2019-12-03T22:50:29.251" v="2056" actId="20577"/>
          <ac:spMkLst>
            <pc:docMk/>
            <pc:sldMk cId="3692108647" sldId="281"/>
            <ac:spMk id="7" creationId="{964158B5-D636-C142-881F-7172EDF8B5A3}"/>
          </ac:spMkLst>
        </pc:spChg>
      </pc:sldChg>
      <pc:sldChg chg="addSp delSp modSp add del mod">
        <pc:chgData name="Jorge Silva" userId="38e0232d-88a8-4b12-8aae-301b07e8e590" providerId="ADAL" clId="{BD8DBF7F-5900-3F44-BA72-AE97893B5D03}" dt="2019-12-11T16:45:14.681" v="6156" actId="2696"/>
        <pc:sldMkLst>
          <pc:docMk/>
          <pc:sldMk cId="2256676301" sldId="282"/>
        </pc:sldMkLst>
        <pc:spChg chg="del mod">
          <ac:chgData name="Jorge Silva" userId="38e0232d-88a8-4b12-8aae-301b07e8e590" providerId="ADAL" clId="{BD8DBF7F-5900-3F44-BA72-AE97893B5D03}" dt="2019-12-03T22:59:31.392" v="2081" actId="478"/>
          <ac:spMkLst>
            <pc:docMk/>
            <pc:sldMk cId="2256676301" sldId="282"/>
            <ac:spMk id="2" creationId="{DF4F0A8B-2BAA-AC49-84A0-1AEA56B19C1B}"/>
          </ac:spMkLst>
        </pc:spChg>
        <pc:spChg chg="del">
          <ac:chgData name="Jorge Silva" userId="38e0232d-88a8-4b12-8aae-301b07e8e590" providerId="ADAL" clId="{BD8DBF7F-5900-3F44-BA72-AE97893B5D03}" dt="2019-12-03T22:57:05.449" v="2064" actId="478"/>
          <ac:spMkLst>
            <pc:docMk/>
            <pc:sldMk cId="2256676301" sldId="282"/>
            <ac:spMk id="3" creationId="{BA0D64A1-4E44-FC43-AA47-795931F2403E}"/>
          </ac:spMkLst>
        </pc:spChg>
        <pc:spChg chg="add mod">
          <ac:chgData name="Jorge Silva" userId="38e0232d-88a8-4b12-8aae-301b07e8e590" providerId="ADAL" clId="{BD8DBF7F-5900-3F44-BA72-AE97893B5D03}" dt="2019-12-03T23:04:43.676" v="2273" actId="1035"/>
          <ac:spMkLst>
            <pc:docMk/>
            <pc:sldMk cId="2256676301" sldId="282"/>
            <ac:spMk id="8" creationId="{46E4517A-1424-5B4D-96E7-304BD80DCAA8}"/>
          </ac:spMkLst>
        </pc:spChg>
        <pc:graphicFrameChg chg="add mod">
          <ac:chgData name="Jorge Silva" userId="38e0232d-88a8-4b12-8aae-301b07e8e590" providerId="ADAL" clId="{BD8DBF7F-5900-3F44-BA72-AE97893B5D03}" dt="2019-12-03T22:59:51.705" v="2123" actId="1036"/>
          <ac:graphicFrameMkLst>
            <pc:docMk/>
            <pc:sldMk cId="2256676301" sldId="282"/>
            <ac:graphicFrameMk id="7" creationId="{955A9246-B032-A145-BED3-4020716875F6}"/>
          </ac:graphicFrameMkLst>
        </pc:graphicFrameChg>
      </pc:sldChg>
      <pc:sldChg chg="addSp delSp modSp add mod modNotesTx">
        <pc:chgData name="Jorge Silva" userId="38e0232d-88a8-4b12-8aae-301b07e8e590" providerId="ADAL" clId="{BD8DBF7F-5900-3F44-BA72-AE97893B5D03}" dt="2019-12-11T17:48:35.877" v="6531"/>
        <pc:sldMkLst>
          <pc:docMk/>
          <pc:sldMk cId="806543940" sldId="283"/>
        </pc:sldMkLst>
        <pc:spChg chg="del">
          <ac:chgData name="Jorge Silva" userId="38e0232d-88a8-4b12-8aae-301b07e8e590" providerId="ADAL" clId="{BD8DBF7F-5900-3F44-BA72-AE97893B5D03}" dt="2019-12-03T23:00:33.704" v="2129" actId="478"/>
          <ac:spMkLst>
            <pc:docMk/>
            <pc:sldMk cId="806543940" sldId="283"/>
            <ac:spMk id="2" creationId="{5A0FD7D9-3EDD-3144-B989-41C3DC067BDB}"/>
          </ac:spMkLst>
        </pc:spChg>
        <pc:spChg chg="del">
          <ac:chgData name="Jorge Silva" userId="38e0232d-88a8-4b12-8aae-301b07e8e590" providerId="ADAL" clId="{BD8DBF7F-5900-3F44-BA72-AE97893B5D03}" dt="2019-12-03T22:57:09.181" v="2065" actId="478"/>
          <ac:spMkLst>
            <pc:docMk/>
            <pc:sldMk cId="806543940" sldId="283"/>
            <ac:spMk id="3" creationId="{594C0DAE-7F49-F24A-9716-B320CDA26767}"/>
          </ac:spMkLst>
        </pc:spChg>
        <pc:spChg chg="add mod">
          <ac:chgData name="Jorge Silva" userId="38e0232d-88a8-4b12-8aae-301b07e8e590" providerId="ADAL" clId="{BD8DBF7F-5900-3F44-BA72-AE97893B5D03}" dt="2019-12-03T23:04:26.557" v="2253" actId="1035"/>
          <ac:spMkLst>
            <pc:docMk/>
            <pc:sldMk cId="806543940" sldId="283"/>
            <ac:spMk id="9" creationId="{CE06B3BD-AAAF-0D4C-9A6A-3CFECA31C03B}"/>
          </ac:spMkLst>
        </pc:spChg>
        <pc:graphicFrameChg chg="add">
          <ac:chgData name="Jorge Silva" userId="38e0232d-88a8-4b12-8aae-301b07e8e590" providerId="ADAL" clId="{BD8DBF7F-5900-3F44-BA72-AE97893B5D03}" dt="2019-12-03T22:57:16.335" v="2067"/>
          <ac:graphicFrameMkLst>
            <pc:docMk/>
            <pc:sldMk cId="806543940" sldId="283"/>
            <ac:graphicFrameMk id="7" creationId="{3F4DE28F-5051-884E-8E09-DD0094AD25F1}"/>
          </ac:graphicFrameMkLst>
        </pc:graphicFrameChg>
        <pc:graphicFrameChg chg="add mod">
          <ac:chgData name="Jorge Silva" userId="38e0232d-88a8-4b12-8aae-301b07e8e590" providerId="ADAL" clId="{BD8DBF7F-5900-3F44-BA72-AE97893B5D03}" dt="2019-12-11T17:48:35.877" v="6531"/>
          <ac:graphicFrameMkLst>
            <pc:docMk/>
            <pc:sldMk cId="806543940" sldId="283"/>
            <ac:graphicFrameMk id="8" creationId="{636D7667-E869-43BA-8722-903F189CBE28}"/>
          </ac:graphicFrameMkLst>
        </pc:graphicFrameChg>
      </pc:sldChg>
      <pc:sldChg chg="addSp delSp modSp add mod modNotesTx">
        <pc:chgData name="Jorge Silva" userId="38e0232d-88a8-4b12-8aae-301b07e8e590" providerId="ADAL" clId="{BD8DBF7F-5900-3F44-BA72-AE97893B5D03}" dt="2019-12-11T17:41:41.406" v="6451"/>
        <pc:sldMkLst>
          <pc:docMk/>
          <pc:sldMk cId="726080688" sldId="284"/>
        </pc:sldMkLst>
        <pc:spChg chg="del">
          <ac:chgData name="Jorge Silva" userId="38e0232d-88a8-4b12-8aae-301b07e8e590" providerId="ADAL" clId="{BD8DBF7F-5900-3F44-BA72-AE97893B5D03}" dt="2019-12-03T23:01:59.619" v="2139" actId="478"/>
          <ac:spMkLst>
            <pc:docMk/>
            <pc:sldMk cId="726080688" sldId="284"/>
            <ac:spMk id="2" creationId="{1BD39E37-008B-4D46-B1C8-726F9C36B8B7}"/>
          </ac:spMkLst>
        </pc:spChg>
        <pc:spChg chg="del">
          <ac:chgData name="Jorge Silva" userId="38e0232d-88a8-4b12-8aae-301b07e8e590" providerId="ADAL" clId="{BD8DBF7F-5900-3F44-BA72-AE97893B5D03}" dt="2019-12-03T22:57:25.085" v="2069" actId="478"/>
          <ac:spMkLst>
            <pc:docMk/>
            <pc:sldMk cId="726080688" sldId="284"/>
            <ac:spMk id="3" creationId="{640F783F-DE2B-E441-82EF-DB81C82A2B3F}"/>
          </ac:spMkLst>
        </pc:spChg>
        <pc:spChg chg="add mod">
          <ac:chgData name="Jorge Silva" userId="38e0232d-88a8-4b12-8aae-301b07e8e590" providerId="ADAL" clId="{BD8DBF7F-5900-3F44-BA72-AE97893B5D03}" dt="2019-12-03T23:05:01.749" v="2292" actId="20577"/>
          <ac:spMkLst>
            <pc:docMk/>
            <pc:sldMk cId="726080688" sldId="284"/>
            <ac:spMk id="8" creationId="{F1D88227-1CEB-F840-AF80-B3CA7EA91C93}"/>
          </ac:spMkLst>
        </pc:spChg>
        <pc:graphicFrameChg chg="add mod">
          <ac:chgData name="Jorge Silva" userId="38e0232d-88a8-4b12-8aae-301b07e8e590" providerId="ADAL" clId="{BD8DBF7F-5900-3F44-BA72-AE97893B5D03}" dt="2019-12-11T17:41:41.406" v="6451"/>
          <ac:graphicFrameMkLst>
            <pc:docMk/>
            <pc:sldMk cId="726080688" sldId="284"/>
            <ac:graphicFrameMk id="7" creationId="{404D46DA-C501-1349-9FE1-53C509A77772}"/>
          </ac:graphicFrameMkLst>
        </pc:graphicFrameChg>
      </pc:sldChg>
      <pc:sldChg chg="addSp delSp modSp add modNotesTx">
        <pc:chgData name="Jorge Silva" userId="38e0232d-88a8-4b12-8aae-301b07e8e590" providerId="ADAL" clId="{BD8DBF7F-5900-3F44-BA72-AE97893B5D03}" dt="2019-12-12T12:44:51.281" v="6627" actId="1076"/>
        <pc:sldMkLst>
          <pc:docMk/>
          <pc:sldMk cId="2896282835" sldId="286"/>
        </pc:sldMkLst>
        <pc:spChg chg="del">
          <ac:chgData name="Jorge Silva" userId="38e0232d-88a8-4b12-8aae-301b07e8e590" providerId="ADAL" clId="{BD8DBF7F-5900-3F44-BA72-AE97893B5D03}" dt="2019-12-04T14:20:16.793" v="3057"/>
          <ac:spMkLst>
            <pc:docMk/>
            <pc:sldMk cId="2896282835" sldId="286"/>
            <ac:spMk id="2" creationId="{6DFDC3FB-33F2-E240-B4BB-310EAE3400F0}"/>
          </ac:spMkLst>
        </pc:spChg>
        <pc:spChg chg="del">
          <ac:chgData name="Jorge Silva" userId="38e0232d-88a8-4b12-8aae-301b07e8e590" providerId="ADAL" clId="{BD8DBF7F-5900-3F44-BA72-AE97893B5D03}" dt="2019-12-04T14:20:16.793" v="3057"/>
          <ac:spMkLst>
            <pc:docMk/>
            <pc:sldMk cId="2896282835" sldId="286"/>
            <ac:spMk id="3" creationId="{9376ECFE-A740-3E49-845C-F82AE0BC4666}"/>
          </ac:spMkLst>
        </pc:spChg>
        <pc:spChg chg="del">
          <ac:chgData name="Jorge Silva" userId="38e0232d-88a8-4b12-8aae-301b07e8e590" providerId="ADAL" clId="{BD8DBF7F-5900-3F44-BA72-AE97893B5D03}" dt="2019-12-04T14:20:16.793" v="3057"/>
          <ac:spMkLst>
            <pc:docMk/>
            <pc:sldMk cId="2896282835" sldId="286"/>
            <ac:spMk id="4" creationId="{3E118ACA-FAEA-6B4B-8DC7-210A050B2B99}"/>
          </ac:spMkLst>
        </pc:spChg>
        <pc:spChg chg="add mod">
          <ac:chgData name="Jorge Silva" userId="38e0232d-88a8-4b12-8aae-301b07e8e590" providerId="ADAL" clId="{BD8DBF7F-5900-3F44-BA72-AE97893B5D03}" dt="2019-12-11T11:22:49.396" v="6123" actId="20577"/>
          <ac:spMkLst>
            <pc:docMk/>
            <pc:sldMk cId="2896282835" sldId="286"/>
            <ac:spMk id="8" creationId="{47162C51-4660-9D46-82E4-BC5740353089}"/>
          </ac:spMkLst>
        </pc:spChg>
        <pc:picChg chg="add mod">
          <ac:chgData name="Jorge Silva" userId="38e0232d-88a8-4b12-8aae-301b07e8e590" providerId="ADAL" clId="{BD8DBF7F-5900-3F44-BA72-AE97893B5D03}" dt="2019-12-12T12:44:51.281" v="6627" actId="1076"/>
          <ac:picMkLst>
            <pc:docMk/>
            <pc:sldMk cId="2896282835" sldId="286"/>
            <ac:picMk id="10" creationId="{E613851E-63E0-D44F-B343-FD036EE6B357}"/>
          </ac:picMkLst>
        </pc:picChg>
      </pc:sldChg>
      <pc:sldChg chg="addSp delSp modSp add modNotesTx">
        <pc:chgData name="Jorge Silva" userId="38e0232d-88a8-4b12-8aae-301b07e8e590" providerId="ADAL" clId="{BD8DBF7F-5900-3F44-BA72-AE97893B5D03}" dt="2019-12-11T17:15:09.113" v="6399" actId="20577"/>
        <pc:sldMkLst>
          <pc:docMk/>
          <pc:sldMk cId="1855253438" sldId="287"/>
        </pc:sldMkLst>
        <pc:spChg chg="del">
          <ac:chgData name="Jorge Silva" userId="38e0232d-88a8-4b12-8aae-301b07e8e590" providerId="ADAL" clId="{BD8DBF7F-5900-3F44-BA72-AE97893B5D03}" dt="2019-12-09T14:08:48.255" v="3674" actId="478"/>
          <ac:spMkLst>
            <pc:docMk/>
            <pc:sldMk cId="1855253438" sldId="287"/>
            <ac:spMk id="2" creationId="{C41DF264-5E58-CB49-8502-29D53323CF14}"/>
          </ac:spMkLst>
        </pc:spChg>
        <pc:spChg chg="del">
          <ac:chgData name="Jorge Silva" userId="38e0232d-88a8-4b12-8aae-301b07e8e590" providerId="ADAL" clId="{BD8DBF7F-5900-3F44-BA72-AE97893B5D03}" dt="2019-12-09T14:08:50.428" v="3675" actId="478"/>
          <ac:spMkLst>
            <pc:docMk/>
            <pc:sldMk cId="1855253438" sldId="287"/>
            <ac:spMk id="3" creationId="{C5AE1648-7150-2B4C-AFC8-E36F82016DEB}"/>
          </ac:spMkLst>
        </pc:spChg>
        <pc:picChg chg="add mod">
          <ac:chgData name="Jorge Silva" userId="38e0232d-88a8-4b12-8aae-301b07e8e590" providerId="ADAL" clId="{BD8DBF7F-5900-3F44-BA72-AE97893B5D03}" dt="2019-12-09T14:09:53.625" v="3684" actId="14100"/>
          <ac:picMkLst>
            <pc:docMk/>
            <pc:sldMk cId="1855253438" sldId="287"/>
            <ac:picMk id="8" creationId="{1783D9A8-777C-CF42-A7A3-63675DE7A1EB}"/>
          </ac:picMkLst>
        </pc:picChg>
      </pc:sldChg>
      <pc:sldChg chg="delSp modSp add">
        <pc:chgData name="Jorge Silva" userId="38e0232d-88a8-4b12-8aae-301b07e8e590" providerId="ADAL" clId="{BD8DBF7F-5900-3F44-BA72-AE97893B5D03}" dt="2019-12-11T21:48:15.848" v="6557" actId="27636"/>
        <pc:sldMkLst>
          <pc:docMk/>
          <pc:sldMk cId="54209648" sldId="288"/>
        </pc:sldMkLst>
        <pc:spChg chg="mod">
          <ac:chgData name="Jorge Silva" userId="38e0232d-88a8-4b12-8aae-301b07e8e590" providerId="ADAL" clId="{BD8DBF7F-5900-3F44-BA72-AE97893B5D03}" dt="2019-12-11T21:48:15.848" v="6557" actId="27636"/>
          <ac:spMkLst>
            <pc:docMk/>
            <pc:sldMk cId="54209648" sldId="288"/>
            <ac:spMk id="3" creationId="{2176643E-CC16-094B-8F45-25D4E671973C}"/>
          </ac:spMkLst>
        </pc:spChg>
        <pc:picChg chg="del">
          <ac:chgData name="Jorge Silva" userId="38e0232d-88a8-4b12-8aae-301b07e8e590" providerId="ADAL" clId="{BD8DBF7F-5900-3F44-BA72-AE97893B5D03}" dt="2019-12-10T16:57:54.386" v="3978" actId="478"/>
          <ac:picMkLst>
            <pc:docMk/>
            <pc:sldMk cId="54209648" sldId="288"/>
            <ac:picMk id="10" creationId="{396B93D5-75D7-DF45-89A2-F33DA08F0FDA}"/>
          </ac:picMkLst>
        </pc:picChg>
      </pc:sldChg>
      <pc:sldChg chg="addSp delSp modSp add">
        <pc:chgData name="Jorge Silva" userId="38e0232d-88a8-4b12-8aae-301b07e8e590" providerId="ADAL" clId="{BD8DBF7F-5900-3F44-BA72-AE97893B5D03}" dt="2019-12-11T00:38:41.918" v="4966" actId="114"/>
        <pc:sldMkLst>
          <pc:docMk/>
          <pc:sldMk cId="1225307458" sldId="289"/>
        </pc:sldMkLst>
        <pc:spChg chg="mod">
          <ac:chgData name="Jorge Silva" userId="38e0232d-88a8-4b12-8aae-301b07e8e590" providerId="ADAL" clId="{BD8DBF7F-5900-3F44-BA72-AE97893B5D03}" dt="2019-12-10T23:12:00.960" v="4132" actId="20577"/>
          <ac:spMkLst>
            <pc:docMk/>
            <pc:sldMk cId="1225307458" sldId="289"/>
            <ac:spMk id="2" creationId="{D0B8EED6-4873-C242-A2B6-8A0812191293}"/>
          </ac:spMkLst>
        </pc:spChg>
        <pc:spChg chg="mod">
          <ac:chgData name="Jorge Silva" userId="38e0232d-88a8-4b12-8aae-301b07e8e590" providerId="ADAL" clId="{BD8DBF7F-5900-3F44-BA72-AE97893B5D03}" dt="2019-12-10T23:51:02.823" v="4632" actId="20577"/>
          <ac:spMkLst>
            <pc:docMk/>
            <pc:sldMk cId="1225307458" sldId="289"/>
            <ac:spMk id="3" creationId="{AC95327F-9972-9F4E-8A78-892A3E18B181}"/>
          </ac:spMkLst>
        </pc:spChg>
        <pc:spChg chg="del mod">
          <ac:chgData name="Jorge Silva" userId="38e0232d-88a8-4b12-8aae-301b07e8e590" providerId="ADAL" clId="{BD8DBF7F-5900-3F44-BA72-AE97893B5D03}" dt="2019-12-11T00:09:39.058" v="4633" actId="478"/>
          <ac:spMkLst>
            <pc:docMk/>
            <pc:sldMk cId="1225307458" sldId="289"/>
            <ac:spMk id="4" creationId="{03497870-51D9-FD45-8729-1371849B9B54}"/>
          </ac:spMkLst>
        </pc:spChg>
        <pc:spChg chg="add del mod">
          <ac:chgData name="Jorge Silva" userId="38e0232d-88a8-4b12-8aae-301b07e8e590" providerId="ADAL" clId="{BD8DBF7F-5900-3F44-BA72-AE97893B5D03}" dt="2019-12-11T00:09:39.666" v="4634"/>
          <ac:spMkLst>
            <pc:docMk/>
            <pc:sldMk cId="1225307458" sldId="289"/>
            <ac:spMk id="9" creationId="{C40EDF62-1BCE-E543-A80E-CD50A5AFF2EF}"/>
          </ac:spMkLst>
        </pc:spChg>
        <pc:graphicFrameChg chg="add mod modGraphic">
          <ac:chgData name="Jorge Silva" userId="38e0232d-88a8-4b12-8aae-301b07e8e590" providerId="ADAL" clId="{BD8DBF7F-5900-3F44-BA72-AE97893B5D03}" dt="2019-12-11T00:38:41.918" v="4966" actId="114"/>
          <ac:graphicFrameMkLst>
            <pc:docMk/>
            <pc:sldMk cId="1225307458" sldId="289"/>
            <ac:graphicFrameMk id="10" creationId="{25D4E956-D0FF-DB47-8749-6E1CC5C43D62}"/>
          </ac:graphicFrameMkLst>
        </pc:graphicFrameChg>
      </pc:sldChg>
      <pc:sldChg chg="modSp add">
        <pc:chgData name="Jorge Silva" userId="38e0232d-88a8-4b12-8aae-301b07e8e590" providerId="ADAL" clId="{BD8DBF7F-5900-3F44-BA72-AE97893B5D03}" dt="2019-12-11T10:57:30.323" v="6122" actId="27636"/>
        <pc:sldMkLst>
          <pc:docMk/>
          <pc:sldMk cId="4222094330" sldId="290"/>
        </pc:sldMkLst>
        <pc:spChg chg="mod">
          <ac:chgData name="Jorge Silva" userId="38e0232d-88a8-4b12-8aae-301b07e8e590" providerId="ADAL" clId="{BD8DBF7F-5900-3F44-BA72-AE97893B5D03}" dt="2019-12-11T10:57:30.323" v="6122" actId="27636"/>
          <ac:spMkLst>
            <pc:docMk/>
            <pc:sldMk cId="4222094330" sldId="290"/>
            <ac:spMk id="3" creationId="{11A5E11F-D465-9B42-8602-4F26E0DE73E1}"/>
          </ac:spMkLst>
        </pc:spChg>
      </pc:sldChg>
      <pc:sldChg chg="modSp add">
        <pc:chgData name="Jorge Silva" userId="38e0232d-88a8-4b12-8aae-301b07e8e590" providerId="ADAL" clId="{BD8DBF7F-5900-3F44-BA72-AE97893B5D03}" dt="2019-12-10T23:18:09.650" v="4165" actId="20577"/>
        <pc:sldMkLst>
          <pc:docMk/>
          <pc:sldMk cId="3084214510" sldId="292"/>
        </pc:sldMkLst>
        <pc:spChg chg="mod">
          <ac:chgData name="Jorge Silva" userId="38e0232d-88a8-4b12-8aae-301b07e8e590" providerId="ADAL" clId="{BD8DBF7F-5900-3F44-BA72-AE97893B5D03}" dt="2019-12-10T23:18:09.650" v="4165" actId="20577"/>
          <ac:spMkLst>
            <pc:docMk/>
            <pc:sldMk cId="3084214510" sldId="292"/>
            <ac:spMk id="7" creationId="{964158B5-D636-C142-881F-7172EDF8B5A3}"/>
          </ac:spMkLst>
        </pc:spChg>
      </pc:sldChg>
      <pc:sldChg chg="modSp add del">
        <pc:chgData name="Jorge Silva" userId="38e0232d-88a8-4b12-8aae-301b07e8e590" providerId="ADAL" clId="{BD8DBF7F-5900-3F44-BA72-AE97893B5D03}" dt="2019-12-11T17:03:27.648" v="6275" actId="2696"/>
        <pc:sldMkLst>
          <pc:docMk/>
          <pc:sldMk cId="2316094099" sldId="293"/>
        </pc:sldMkLst>
        <pc:spChg chg="mod">
          <ac:chgData name="Jorge Silva" userId="38e0232d-88a8-4b12-8aae-301b07e8e590" providerId="ADAL" clId="{BD8DBF7F-5900-3F44-BA72-AE97893B5D03}" dt="2019-12-10T23:23:18.311" v="4171"/>
          <ac:spMkLst>
            <pc:docMk/>
            <pc:sldMk cId="2316094099" sldId="293"/>
            <ac:spMk id="2" creationId="{8D5D4C1D-6104-0847-A4CB-15A7ED2DEF29}"/>
          </ac:spMkLst>
        </pc:spChg>
        <pc:spChg chg="mod">
          <ac:chgData name="Jorge Silva" userId="38e0232d-88a8-4b12-8aae-301b07e8e590" providerId="ADAL" clId="{BD8DBF7F-5900-3F44-BA72-AE97893B5D03}" dt="2019-12-11T10:43:02.008" v="6111" actId="20577"/>
          <ac:spMkLst>
            <pc:docMk/>
            <pc:sldMk cId="2316094099" sldId="293"/>
            <ac:spMk id="3" creationId="{1EC94FFC-466D-AD47-A997-3DE4EEDB766A}"/>
          </ac:spMkLst>
        </pc:spChg>
      </pc:sldChg>
      <pc:sldChg chg="modSp add del">
        <pc:chgData name="Jorge Silva" userId="38e0232d-88a8-4b12-8aae-301b07e8e590" providerId="ADAL" clId="{BD8DBF7F-5900-3F44-BA72-AE97893B5D03}" dt="2019-12-11T17:03:31.071" v="6276" actId="2696"/>
        <pc:sldMkLst>
          <pc:docMk/>
          <pc:sldMk cId="3336206028" sldId="294"/>
        </pc:sldMkLst>
        <pc:spChg chg="mod">
          <ac:chgData name="Jorge Silva" userId="38e0232d-88a8-4b12-8aae-301b07e8e590" providerId="ADAL" clId="{BD8DBF7F-5900-3F44-BA72-AE97893B5D03}" dt="2019-12-10T23:23:21.609" v="4177" actId="20577"/>
          <ac:spMkLst>
            <pc:docMk/>
            <pc:sldMk cId="3336206028" sldId="294"/>
            <ac:spMk id="2" creationId="{5A3F90E7-3838-2448-9409-65EEBE75929F}"/>
          </ac:spMkLst>
        </pc:spChg>
        <pc:spChg chg="mod">
          <ac:chgData name="Jorge Silva" userId="38e0232d-88a8-4b12-8aae-301b07e8e590" providerId="ADAL" clId="{BD8DBF7F-5900-3F44-BA72-AE97893B5D03}" dt="2019-12-11T10:41:11.979" v="6074" actId="20577"/>
          <ac:spMkLst>
            <pc:docMk/>
            <pc:sldMk cId="3336206028" sldId="294"/>
            <ac:spMk id="3" creationId="{A0C637EE-578B-D947-A4AF-2991391DF576}"/>
          </ac:spMkLst>
        </pc:spChg>
      </pc:sldChg>
      <pc:sldChg chg="modSp add del">
        <pc:chgData name="Jorge Silva" userId="38e0232d-88a8-4b12-8aae-301b07e8e590" providerId="ADAL" clId="{BD8DBF7F-5900-3F44-BA72-AE97893B5D03}" dt="2019-12-11T16:45:14.698" v="6157" actId="2696"/>
        <pc:sldMkLst>
          <pc:docMk/>
          <pc:sldMk cId="227139436" sldId="295"/>
        </pc:sldMkLst>
        <pc:spChg chg="mod">
          <ac:chgData name="Jorge Silva" userId="38e0232d-88a8-4b12-8aae-301b07e8e590" providerId="ADAL" clId="{BD8DBF7F-5900-3F44-BA72-AE97893B5D03}" dt="2019-12-10T23:23:29.772" v="4196" actId="20577"/>
          <ac:spMkLst>
            <pc:docMk/>
            <pc:sldMk cId="227139436" sldId="295"/>
            <ac:spMk id="2" creationId="{D3311026-0A7F-124A-A386-B2B65108390A}"/>
          </ac:spMkLst>
        </pc:spChg>
        <pc:spChg chg="mod">
          <ac:chgData name="Jorge Silva" userId="38e0232d-88a8-4b12-8aae-301b07e8e590" providerId="ADAL" clId="{BD8DBF7F-5900-3F44-BA72-AE97893B5D03}" dt="2019-12-11T10:14:30.302" v="5594" actId="20577"/>
          <ac:spMkLst>
            <pc:docMk/>
            <pc:sldMk cId="227139436" sldId="295"/>
            <ac:spMk id="3" creationId="{8F187B94-1238-C84A-9B0F-544705A46129}"/>
          </ac:spMkLst>
        </pc:spChg>
      </pc:sldChg>
      <pc:sldChg chg="modSp add del">
        <pc:chgData name="Jorge Silva" userId="38e0232d-88a8-4b12-8aae-301b07e8e590" providerId="ADAL" clId="{BD8DBF7F-5900-3F44-BA72-AE97893B5D03}" dt="2019-12-11T17:00:31.197" v="6204" actId="2696"/>
        <pc:sldMkLst>
          <pc:docMk/>
          <pc:sldMk cId="147544829" sldId="296"/>
        </pc:sldMkLst>
        <pc:spChg chg="mod">
          <ac:chgData name="Jorge Silva" userId="38e0232d-88a8-4b12-8aae-301b07e8e590" providerId="ADAL" clId="{BD8DBF7F-5900-3F44-BA72-AE97893B5D03}" dt="2019-12-10T23:24:48.461" v="4201" actId="20577"/>
          <ac:spMkLst>
            <pc:docMk/>
            <pc:sldMk cId="147544829" sldId="296"/>
            <ac:spMk id="2" creationId="{86181DD4-F50C-E440-8F5E-A22A4A5A338A}"/>
          </ac:spMkLst>
        </pc:spChg>
        <pc:spChg chg="mod">
          <ac:chgData name="Jorge Silva" userId="38e0232d-88a8-4b12-8aae-301b07e8e590" providerId="ADAL" clId="{BD8DBF7F-5900-3F44-BA72-AE97893B5D03}" dt="2019-12-11T00:55:52.372" v="5357" actId="27636"/>
          <ac:spMkLst>
            <pc:docMk/>
            <pc:sldMk cId="147544829" sldId="296"/>
            <ac:spMk id="3" creationId="{F97281EA-C0DD-2D4A-9035-D69B5CB804DC}"/>
          </ac:spMkLst>
        </pc:spChg>
      </pc:sldChg>
      <pc:sldChg chg="addSp modSp add">
        <pc:chgData name="Jorge Silva" userId="38e0232d-88a8-4b12-8aae-301b07e8e590" providerId="ADAL" clId="{BD8DBF7F-5900-3F44-BA72-AE97893B5D03}" dt="2019-12-11T10:56:38.866" v="6112" actId="1076"/>
        <pc:sldMkLst>
          <pc:docMk/>
          <pc:sldMk cId="233767982" sldId="297"/>
        </pc:sldMkLst>
        <pc:spChg chg="mod">
          <ac:chgData name="Jorge Silva" userId="38e0232d-88a8-4b12-8aae-301b07e8e590" providerId="ADAL" clId="{BD8DBF7F-5900-3F44-BA72-AE97893B5D03}" dt="2019-12-10T23:25:02.263" v="4211" actId="20577"/>
          <ac:spMkLst>
            <pc:docMk/>
            <pc:sldMk cId="233767982" sldId="297"/>
            <ac:spMk id="2" creationId="{FD588E46-3687-0345-A4C5-783B90B8CA1D}"/>
          </ac:spMkLst>
        </pc:spChg>
        <pc:spChg chg="add mod">
          <ac:chgData name="Jorge Silva" userId="38e0232d-88a8-4b12-8aae-301b07e8e590" providerId="ADAL" clId="{BD8DBF7F-5900-3F44-BA72-AE97893B5D03}" dt="2019-12-11T00:32:37.414" v="4963" actId="20577"/>
          <ac:spMkLst>
            <pc:docMk/>
            <pc:sldMk cId="233767982" sldId="297"/>
            <ac:spMk id="6" creationId="{5865057F-C45C-5C46-BD3A-4758F28894C8}"/>
          </ac:spMkLst>
        </pc:spChg>
        <pc:picChg chg="add mod">
          <ac:chgData name="Jorge Silva" userId="38e0232d-88a8-4b12-8aae-301b07e8e590" providerId="ADAL" clId="{BD8DBF7F-5900-3F44-BA72-AE97893B5D03}" dt="2019-12-11T10:56:38.866" v="6112" actId="1076"/>
          <ac:picMkLst>
            <pc:docMk/>
            <pc:sldMk cId="233767982" sldId="297"/>
            <ac:picMk id="7" creationId="{BD6D1255-892B-FB45-88FD-FC182363B86F}"/>
          </ac:picMkLst>
        </pc:picChg>
      </pc:sldChg>
      <pc:sldChg chg="modSp add">
        <pc:chgData name="Jorge Silva" userId="38e0232d-88a8-4b12-8aae-301b07e8e590" providerId="ADAL" clId="{BD8DBF7F-5900-3F44-BA72-AE97893B5D03}" dt="2019-12-11T17:12:20.245" v="6397" actId="20577"/>
        <pc:sldMkLst>
          <pc:docMk/>
          <pc:sldMk cId="3526472545" sldId="298"/>
        </pc:sldMkLst>
        <pc:spChg chg="mod">
          <ac:chgData name="Jorge Silva" userId="38e0232d-88a8-4b12-8aae-301b07e8e590" providerId="ADAL" clId="{BD8DBF7F-5900-3F44-BA72-AE97893B5D03}" dt="2019-12-11T16:59:45.798" v="6199" actId="20577"/>
          <ac:spMkLst>
            <pc:docMk/>
            <pc:sldMk cId="3526472545" sldId="298"/>
            <ac:spMk id="2" creationId="{4F810AE0-2147-A146-B7DE-68454C65C5D5}"/>
          </ac:spMkLst>
        </pc:spChg>
        <pc:spChg chg="mod">
          <ac:chgData name="Jorge Silva" userId="38e0232d-88a8-4b12-8aae-301b07e8e590" providerId="ADAL" clId="{BD8DBF7F-5900-3F44-BA72-AE97893B5D03}" dt="2019-12-11T17:12:20.245" v="6397" actId="20577"/>
          <ac:spMkLst>
            <pc:docMk/>
            <pc:sldMk cId="3526472545" sldId="298"/>
            <ac:spMk id="3" creationId="{B1D36336-2E53-EF46-9715-36BEF8188465}"/>
          </ac:spMkLst>
        </pc:spChg>
      </pc:sldChg>
      <pc:sldChg chg="modSp add ord">
        <pc:chgData name="Jorge Silva" userId="38e0232d-88a8-4b12-8aae-301b07e8e590" providerId="ADAL" clId="{BD8DBF7F-5900-3F44-BA72-AE97893B5D03}" dt="2019-12-11T22:06:23.456" v="6625" actId="20577"/>
        <pc:sldMkLst>
          <pc:docMk/>
          <pc:sldMk cId="784626030" sldId="299"/>
        </pc:sldMkLst>
        <pc:spChg chg="mod">
          <ac:chgData name="Jorge Silva" userId="38e0232d-88a8-4b12-8aae-301b07e8e590" providerId="ADAL" clId="{BD8DBF7F-5900-3F44-BA72-AE97893B5D03}" dt="2019-12-11T22:06:23.456" v="6625" actId="20577"/>
          <ac:spMkLst>
            <pc:docMk/>
            <pc:sldMk cId="784626030" sldId="299"/>
            <ac:spMk id="3" creationId="{B1D36336-2E53-EF46-9715-36BEF81884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rge/Dropbox/UA/Tese/tese/tese_estudo/exemplosGraficos_modificado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rge/Dropbox/UA/Tese/tese/tese_estudo/exemplosGraficos_modificado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rge/Dropbox/UA/Tese/tese/tese_estudo/exemplosGraficos_modificado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71513647099653E-2"/>
          <c:y val="3.2152262686086598E-2"/>
          <c:w val="0.92759066776705024"/>
          <c:h val="0.810227748263539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'Humor new'!$A$2</c:f>
              <c:strCache>
                <c:ptCount val="1"/>
                <c:pt idx="0">
                  <c:v>Positivo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6.9229091508536958E-18"/>
                  <c:y val="1.07716413725344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C18-2248-A780-B65D42273F48}"/>
                </c:ext>
              </c:extLst>
            </c:dLbl>
            <c:dLbl>
              <c:idx val="1"/>
              <c:layout>
                <c:manualLayout>
                  <c:x val="1.5104703545216643E-3"/>
                  <c:y val="1.07716413725344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C18-2248-A780-B65D42273F48}"/>
                </c:ext>
              </c:extLst>
            </c:dLbl>
            <c:dLbl>
              <c:idx val="2"/>
              <c:layout>
                <c:manualLayout>
                  <c:x val="1.510470354521609E-3"/>
                  <c:y val="1.07716413725344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C18-2248-A780-B65D42273F48}"/>
                </c:ext>
              </c:extLst>
            </c:dLbl>
            <c:dLbl>
              <c:idx val="3"/>
              <c:layout>
                <c:manualLayout>
                  <c:x val="1.5104703545216643E-3"/>
                  <c:y val="1.07716413725343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18-2248-A780-B65D42273F48}"/>
                </c:ext>
              </c:extLst>
            </c:dLbl>
            <c:dLbl>
              <c:idx val="4"/>
              <c:layout>
                <c:manualLayout>
                  <c:x val="0"/>
                  <c:y val="1.07716413725344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C18-2248-A780-B65D42273F48}"/>
                </c:ext>
              </c:extLst>
            </c:dLbl>
            <c:dLbl>
              <c:idx val="5"/>
              <c:layout>
                <c:manualLayout>
                  <c:x val="0"/>
                  <c:y val="1.508029792154802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C18-2248-A780-B65D42273F48}"/>
                </c:ext>
              </c:extLst>
            </c:dLbl>
            <c:dLbl>
              <c:idx val="6"/>
              <c:layout>
                <c:manualLayout>
                  <c:x val="0"/>
                  <c:y val="1.07716413725343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C18-2248-A780-B65D42273F48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'Humor new'!$B$1:$H$1</c:f>
              <c:strCache>
                <c:ptCount val="7"/>
                <c:pt idx="0">
                  <c:v>Id 1</c:v>
                </c:pt>
                <c:pt idx="1">
                  <c:v>Id 2</c:v>
                </c:pt>
                <c:pt idx="2">
                  <c:v>Id 3</c:v>
                </c:pt>
                <c:pt idx="3">
                  <c:v>Id 4</c:v>
                </c:pt>
                <c:pt idx="4">
                  <c:v>Id 5</c:v>
                </c:pt>
                <c:pt idx="5">
                  <c:v>Id 6</c:v>
                </c:pt>
                <c:pt idx="6">
                  <c:v>Id 7</c:v>
                </c:pt>
              </c:strCache>
            </c:strRef>
          </c:cat>
          <c:val>
            <c:numRef>
              <c:f>'Humor new'!$B$2:$H$2</c:f>
              <c:numCache>
                <c:formatCode>General</c:formatCode>
                <c:ptCount val="7"/>
                <c:pt idx="0">
                  <c:v>15</c:v>
                </c:pt>
                <c:pt idx="1">
                  <c:v>6</c:v>
                </c:pt>
                <c:pt idx="2">
                  <c:v>3</c:v>
                </c:pt>
                <c:pt idx="3">
                  <c:v>12</c:v>
                </c:pt>
                <c:pt idx="4">
                  <c:v>6</c:v>
                </c:pt>
                <c:pt idx="5">
                  <c:v>1</c:v>
                </c:pt>
                <c:pt idx="6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5F-E04F-99BA-259FFF6EE352}"/>
            </c:ext>
          </c:extLst>
        </c:ser>
        <c:ser>
          <c:idx val="1"/>
          <c:order val="1"/>
          <c:tx>
            <c:strRef>
              <c:f>'Humor new'!$A$3</c:f>
              <c:strCache>
                <c:ptCount val="1"/>
                <c:pt idx="0">
                  <c:v>Neutro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1.3845818301707392E-17"/>
                  <c:y val="1.07716413725342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C18-2248-A780-B65D42273F48}"/>
                </c:ext>
              </c:extLst>
            </c:dLbl>
            <c:dLbl>
              <c:idx val="1"/>
              <c:layout>
                <c:manualLayout>
                  <c:x val="0"/>
                  <c:y val="1.29259696470413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C18-2248-A780-B65D42273F48}"/>
                </c:ext>
              </c:extLst>
            </c:dLbl>
            <c:dLbl>
              <c:idx val="2"/>
              <c:layout>
                <c:manualLayout>
                  <c:x val="0"/>
                  <c:y val="1.07716413725342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C18-2248-A780-B65D42273F48}"/>
                </c:ext>
              </c:extLst>
            </c:dLbl>
            <c:dLbl>
              <c:idx val="4"/>
              <c:layout>
                <c:manualLayout>
                  <c:x val="0"/>
                  <c:y val="1.07716413725344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C18-2248-A780-B65D42273F48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5F-E04F-99BA-259FFF6EE352}"/>
                </c:ext>
              </c:extLst>
            </c:dLbl>
            <c:dLbl>
              <c:idx val="6"/>
              <c:layout>
                <c:manualLayout>
                  <c:x val="-1.1076654641365913E-16"/>
                  <c:y val="8.617313098027455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7C18-2248-A780-B65D42273F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'Humor new'!$B$1:$H$1</c:f>
              <c:strCache>
                <c:ptCount val="7"/>
                <c:pt idx="0">
                  <c:v>Id 1</c:v>
                </c:pt>
                <c:pt idx="1">
                  <c:v>Id 2</c:v>
                </c:pt>
                <c:pt idx="2">
                  <c:v>Id 3</c:v>
                </c:pt>
                <c:pt idx="3">
                  <c:v>Id 4</c:v>
                </c:pt>
                <c:pt idx="4">
                  <c:v>Id 5</c:v>
                </c:pt>
                <c:pt idx="5">
                  <c:v>Id 6</c:v>
                </c:pt>
                <c:pt idx="6">
                  <c:v>Id 7</c:v>
                </c:pt>
              </c:strCache>
            </c:strRef>
          </c:cat>
          <c:val>
            <c:numRef>
              <c:f>'Humor new'!$B$3:$H$3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13</c:v>
                </c:pt>
                <c:pt idx="4">
                  <c:v>4</c:v>
                </c:pt>
                <c:pt idx="5">
                  <c:v>0</c:v>
                </c:pt>
                <c:pt idx="6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5F-E04F-99BA-259FFF6EE352}"/>
            </c:ext>
          </c:extLst>
        </c:ser>
        <c:ser>
          <c:idx val="2"/>
          <c:order val="2"/>
          <c:tx>
            <c:strRef>
              <c:f>'Humor new'!$A$4</c:f>
              <c:strCache>
                <c:ptCount val="1"/>
                <c:pt idx="0">
                  <c:v>Negativo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5F-E04F-99BA-259FFF6EE35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5F-E04F-99BA-259FFF6EE35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5F-E04F-99BA-259FFF6EE352}"/>
                </c:ext>
              </c:extLst>
            </c:dLbl>
            <c:dLbl>
              <c:idx val="3"/>
              <c:layout>
                <c:manualLayout>
                  <c:x val="-1.5104703545216643E-3"/>
                  <c:y val="1.508029792154818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C18-2248-A780-B65D42273F48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5F-E04F-99BA-259FFF6EE352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5F-E04F-99BA-259FFF6EE352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5F-E04F-99BA-259FFF6EE35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'Humor new'!$B$1:$H$1</c:f>
              <c:strCache>
                <c:ptCount val="7"/>
                <c:pt idx="0">
                  <c:v>Id 1</c:v>
                </c:pt>
                <c:pt idx="1">
                  <c:v>Id 2</c:v>
                </c:pt>
                <c:pt idx="2">
                  <c:v>Id 3</c:v>
                </c:pt>
                <c:pt idx="3">
                  <c:v>Id 4</c:v>
                </c:pt>
                <c:pt idx="4">
                  <c:v>Id 5</c:v>
                </c:pt>
                <c:pt idx="5">
                  <c:v>Id 6</c:v>
                </c:pt>
                <c:pt idx="6">
                  <c:v>Id 7</c:v>
                </c:pt>
              </c:strCache>
            </c:strRef>
          </c:cat>
          <c:val>
            <c:numRef>
              <c:f>'Humor new'!$B$4:$H$4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8B5F-E04F-99BA-259FFF6EE3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7762576"/>
        <c:axId val="1434191888"/>
      </c:barChart>
      <c:barChart>
        <c:barDir val="col"/>
        <c:grouping val="clustered"/>
        <c:varyColors val="0"/>
        <c:ser>
          <c:idx val="3"/>
          <c:order val="3"/>
          <c:tx>
            <c:strRef>
              <c:f>'Humor new'!$A$5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3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'Humor new'!$B$1:$H$1</c:f>
              <c:strCache>
                <c:ptCount val="7"/>
                <c:pt idx="0">
                  <c:v>Id 1</c:v>
                </c:pt>
                <c:pt idx="1">
                  <c:v>Id 2</c:v>
                </c:pt>
                <c:pt idx="2">
                  <c:v>Id 3</c:v>
                </c:pt>
                <c:pt idx="3">
                  <c:v>Id 4</c:v>
                </c:pt>
                <c:pt idx="4">
                  <c:v>Id 5</c:v>
                </c:pt>
                <c:pt idx="5">
                  <c:v>Id 6</c:v>
                </c:pt>
                <c:pt idx="6">
                  <c:v>Id 7</c:v>
                </c:pt>
              </c:strCache>
            </c:strRef>
          </c:cat>
          <c:val>
            <c:numRef>
              <c:f>'Humor new'!$B$5:$H$5</c:f>
              <c:numCache>
                <c:formatCode>General</c:formatCode>
                <c:ptCount val="7"/>
                <c:pt idx="0">
                  <c:v>16</c:v>
                </c:pt>
                <c:pt idx="1">
                  <c:v>7</c:v>
                </c:pt>
                <c:pt idx="2">
                  <c:v>4</c:v>
                </c:pt>
                <c:pt idx="3">
                  <c:v>31</c:v>
                </c:pt>
                <c:pt idx="4">
                  <c:v>10</c:v>
                </c:pt>
                <c:pt idx="5">
                  <c:v>1</c:v>
                </c:pt>
                <c:pt idx="6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B5F-E04F-99BA-259FFF6EE3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1426425072"/>
        <c:axId val="1354004336"/>
      </c:barChart>
      <c:catAx>
        <c:axId val="14577625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34191888"/>
        <c:crosses val="autoZero"/>
        <c:auto val="1"/>
        <c:lblAlgn val="ctr"/>
        <c:lblOffset val="100"/>
        <c:noMultiLvlLbl val="0"/>
      </c:catAx>
      <c:valAx>
        <c:axId val="1434191888"/>
        <c:scaling>
          <c:orientation val="minMax"/>
          <c:max val="35"/>
        </c:scaling>
        <c:delete val="1"/>
        <c:axPos val="l"/>
        <c:numFmt formatCode="General" sourceLinked="1"/>
        <c:majorTickMark val="none"/>
        <c:minorTickMark val="none"/>
        <c:tickLblPos val="nextTo"/>
        <c:crossAx val="1457762576"/>
        <c:crosses val="autoZero"/>
        <c:crossBetween val="between"/>
      </c:valAx>
      <c:valAx>
        <c:axId val="1354004336"/>
        <c:scaling>
          <c:orientation val="minMax"/>
          <c:max val="35"/>
          <c:min val="0"/>
        </c:scaling>
        <c:delete val="1"/>
        <c:axPos val="r"/>
        <c:numFmt formatCode="General" sourceLinked="1"/>
        <c:majorTickMark val="out"/>
        <c:minorTickMark val="none"/>
        <c:tickLblPos val="nextTo"/>
        <c:crossAx val="1426425072"/>
        <c:crosses val="max"/>
        <c:crossBetween val="between"/>
      </c:valAx>
      <c:catAx>
        <c:axId val="142642507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54004336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36806178228127884"/>
          <c:y val="0.89470695113525467"/>
          <c:w val="0.26387631650276872"/>
          <c:h val="3.63545440805250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822450356246596E-2"/>
          <c:y val="0.11844150326797384"/>
          <c:w val="0.9057630572367672"/>
          <c:h val="0.8714300653594770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Passos!$B$1</c:f>
              <c:strCache>
                <c:ptCount val="1"/>
                <c:pt idx="0">
                  <c:v>Id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Passos!$B$2:$B$16</c:f>
              <c:numCache>
                <c:formatCode>General</c:formatCode>
                <c:ptCount val="15"/>
                <c:pt idx="4">
                  <c:v>20049</c:v>
                </c:pt>
                <c:pt idx="5">
                  <c:v>2726</c:v>
                </c:pt>
                <c:pt idx="6">
                  <c:v>11752</c:v>
                </c:pt>
                <c:pt idx="7">
                  <c:v>10881</c:v>
                </c:pt>
                <c:pt idx="8">
                  <c:v>12270</c:v>
                </c:pt>
                <c:pt idx="10">
                  <c:v>14102</c:v>
                </c:pt>
                <c:pt idx="11">
                  <c:v>10839</c:v>
                </c:pt>
                <c:pt idx="12">
                  <c:v>15699</c:v>
                </c:pt>
                <c:pt idx="13">
                  <c:v>12563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F7-D24C-9764-5AE09127F5D3}"/>
            </c:ext>
          </c:extLst>
        </c:ser>
        <c:ser>
          <c:idx val="1"/>
          <c:order val="1"/>
          <c:tx>
            <c:strRef>
              <c:f>Passos!$C$1</c:f>
              <c:strCache>
                <c:ptCount val="1"/>
                <c:pt idx="0">
                  <c:v>Id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2.9663859422269477E-3"/>
                  <c:y val="-5.99766232846252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29-F64B-BA93-B1C6741B8F41}"/>
                </c:ext>
              </c:extLst>
            </c:dLbl>
            <c:dLbl>
              <c:idx val="6"/>
              <c:layout>
                <c:manualLayout>
                  <c:x val="-2.9663859422269477E-3"/>
                  <c:y val="-1.9992207761542493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Passos!$C$2:$C$16</c:f>
              <c:numCache>
                <c:formatCode>General</c:formatCode>
                <c:ptCount val="15"/>
                <c:pt idx="2">
                  <c:v>21</c:v>
                </c:pt>
                <c:pt idx="4">
                  <c:v>17627</c:v>
                </c:pt>
                <c:pt idx="5">
                  <c:v>4927</c:v>
                </c:pt>
                <c:pt idx="6">
                  <c:v>1124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6F7-D24C-9764-5AE09127F5D3}"/>
            </c:ext>
          </c:extLst>
        </c:ser>
        <c:ser>
          <c:idx val="2"/>
          <c:order val="2"/>
          <c:tx>
            <c:strRef>
              <c:f>Passos!$D$1</c:f>
              <c:strCache>
                <c:ptCount val="1"/>
                <c:pt idx="0">
                  <c:v>Id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1.4831929711134739E-3"/>
                  <c:y val="-3.99844155230835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29-F64B-BA93-B1C6741B8F41}"/>
                </c:ext>
              </c:extLst>
            </c:dLbl>
            <c:dLbl>
              <c:idx val="13"/>
              <c:layout>
                <c:manualLayout>
                  <c:x val="-8.8991578266808969E-3"/>
                  <c:y val="3.998441552308315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Passos!$D$2:$D$16</c:f>
              <c:numCache>
                <c:formatCode>General</c:formatCode>
                <c:ptCount val="15"/>
                <c:pt idx="1">
                  <c:v>1448</c:v>
                </c:pt>
                <c:pt idx="4">
                  <c:v>1206</c:v>
                </c:pt>
                <c:pt idx="13">
                  <c:v>7384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6F7-D24C-9764-5AE09127F5D3}"/>
            </c:ext>
          </c:extLst>
        </c:ser>
        <c:ser>
          <c:idx val="3"/>
          <c:order val="3"/>
          <c:tx>
            <c:strRef>
              <c:f>Passos!$E$1</c:f>
              <c:strCache>
                <c:ptCount val="1"/>
                <c:pt idx="0">
                  <c:v>Id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-7.4159648555673831E-3"/>
                  <c:y val="1.999220776154102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Passos!$E$2:$E$16</c:f>
              <c:numCache>
                <c:formatCode>General</c:formatCode>
                <c:ptCount val="15"/>
                <c:pt idx="2">
                  <c:v>10468</c:v>
                </c:pt>
                <c:pt idx="5">
                  <c:v>323</c:v>
                </c:pt>
                <c:pt idx="6">
                  <c:v>6957</c:v>
                </c:pt>
                <c:pt idx="7">
                  <c:v>18800</c:v>
                </c:pt>
                <c:pt idx="8">
                  <c:v>8643</c:v>
                </c:pt>
                <c:pt idx="9">
                  <c:v>15996</c:v>
                </c:pt>
                <c:pt idx="10">
                  <c:v>4035</c:v>
                </c:pt>
                <c:pt idx="11">
                  <c:v>3247</c:v>
                </c:pt>
                <c:pt idx="12">
                  <c:v>13511</c:v>
                </c:pt>
                <c:pt idx="13">
                  <c:v>18257</c:v>
                </c:pt>
                <c:pt idx="14">
                  <c:v>11858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6F7-D24C-9764-5AE09127F5D3}"/>
            </c:ext>
          </c:extLst>
        </c:ser>
        <c:ser>
          <c:idx val="4"/>
          <c:order val="4"/>
          <c:tx>
            <c:strRef>
              <c:f>Passos!$F$1</c:f>
              <c:strCache>
                <c:ptCount val="1"/>
                <c:pt idx="0">
                  <c:v>Id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1.4831929711134739E-3"/>
                  <c:y val="-5.99766232846252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Passos!$F$2:$F$16</c:f>
              <c:numCache>
                <c:formatCode>General</c:formatCode>
                <c:ptCount val="15"/>
                <c:pt idx="0">
                  <c:v>1053</c:v>
                </c:pt>
                <c:pt idx="1">
                  <c:v>3978</c:v>
                </c:pt>
                <c:pt idx="2">
                  <c:v>7155</c:v>
                </c:pt>
                <c:pt idx="5">
                  <c:v>4056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6F7-D24C-9764-5AE09127F5D3}"/>
            </c:ext>
          </c:extLst>
        </c:ser>
        <c:ser>
          <c:idx val="5"/>
          <c:order val="5"/>
          <c:tx>
            <c:strRef>
              <c:f>Passos!$G$1</c:f>
              <c:strCache>
                <c:ptCount val="1"/>
                <c:pt idx="0">
                  <c:v>Id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7"/>
              <c:layout>
                <c:manualLayout>
                  <c:x val="-7.4159648555673693E-3"/>
                  <c:y val="1.999220776154102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Passos!$G$2:$G$16</c:f>
              <c:numCache>
                <c:formatCode>General</c:formatCode>
                <c:ptCount val="15"/>
                <c:pt idx="7">
                  <c:v>2668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6F7-D24C-9764-5AE09127F5D3}"/>
            </c:ext>
          </c:extLst>
        </c:ser>
        <c:ser>
          <c:idx val="6"/>
          <c:order val="6"/>
          <c:tx>
            <c:strRef>
              <c:f>Passos!$H$1</c:f>
              <c:strCache>
                <c:ptCount val="1"/>
                <c:pt idx="0">
                  <c:v>Id 7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5.9327718844539501E-3"/>
                  <c:y val="1.999220776154029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29-F64B-BA93-B1C6741B8F41}"/>
                </c:ext>
              </c:extLst>
            </c:dLbl>
            <c:dLbl>
              <c:idx val="5"/>
              <c:layout>
                <c:manualLayout>
                  <c:x val="-2.9663859422269477E-3"/>
                  <c:y val="1.999220776154102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5952597619790604E-2"/>
                      <c:h val="2.3960739711687176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D829-F64B-BA93-B1C6741B8F41}"/>
                </c:ext>
              </c:extLst>
            </c:dLbl>
            <c:dLbl>
              <c:idx val="7"/>
              <c:layout>
                <c:manualLayout>
                  <c:x val="-1.4831929711134739E-3"/>
                  <c:y val="1.999220776154102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829-F64B-BA93-B1C6741B8F41}"/>
                </c:ext>
              </c:extLst>
            </c:dLbl>
            <c:dLbl>
              <c:idx val="12"/>
              <c:layout>
                <c:manualLayout>
                  <c:x val="-7.4159648555673693E-3"/>
                  <c:y val="3.99844155230835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829-F64B-BA93-B1C6741B8F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Passos!$A$2:$A$16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Passos!$H$2:$H$16</c:f>
              <c:numCache>
                <c:formatCode>General</c:formatCode>
                <c:ptCount val="15"/>
                <c:pt idx="1">
                  <c:v>87</c:v>
                </c:pt>
                <c:pt idx="2">
                  <c:v>2147</c:v>
                </c:pt>
                <c:pt idx="3">
                  <c:v>8012</c:v>
                </c:pt>
                <c:pt idx="4">
                  <c:v>8406</c:v>
                </c:pt>
                <c:pt idx="5">
                  <c:v>2808</c:v>
                </c:pt>
                <c:pt idx="7">
                  <c:v>3419</c:v>
                </c:pt>
                <c:pt idx="8">
                  <c:v>6281</c:v>
                </c:pt>
                <c:pt idx="12">
                  <c:v>4029</c:v>
                </c:pt>
                <c:pt idx="13">
                  <c:v>2500</c:v>
                </c:pt>
                <c:pt idx="14">
                  <c:v>2275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6F7-D24C-9764-5AE09127F5D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1482966096"/>
        <c:axId val="1471082704"/>
      </c:barChart>
      <c:dateAx>
        <c:axId val="1482966096"/>
        <c:scaling>
          <c:orientation val="minMax"/>
        </c:scaling>
        <c:delete val="0"/>
        <c:axPos val="l"/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71082704"/>
        <c:crosses val="autoZero"/>
        <c:auto val="1"/>
        <c:lblOffset val="100"/>
        <c:baseTimeUnit val="days"/>
      </c:dateAx>
      <c:valAx>
        <c:axId val="147108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82966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7931980536771042E-2"/>
          <c:y val="0.14442287581699348"/>
          <c:w val="0.91317902209233459"/>
          <c:h val="0.8091751633986927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Sono!$B$1</c:f>
              <c:strCache>
                <c:ptCount val="1"/>
                <c:pt idx="0">
                  <c:v>Id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4.4495789133404216E-3"/>
                  <c:y val="-6.225490196078431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19-CF4C-B654-0F65BE9BAE9D}"/>
                </c:ext>
              </c:extLst>
            </c:dLbl>
            <c:dLbl>
              <c:idx val="6"/>
              <c:layout>
                <c:manualLayout>
                  <c:x val="-1.4831929711134739E-3"/>
                  <c:y val="2.075163398692658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19-CF4C-B654-0F65BE9BAE9D}"/>
                </c:ext>
              </c:extLst>
            </c:dLbl>
            <c:dLbl>
              <c:idx val="8"/>
              <c:layout>
                <c:manualLayout>
                  <c:x val="0"/>
                  <c:y val="-6.225490196078431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19-CF4C-B654-0F65BE9BAE9D}"/>
                </c:ext>
              </c:extLst>
            </c:dLbl>
            <c:dLbl>
              <c:idx val="13"/>
              <c:layout>
                <c:manualLayout>
                  <c:x val="0"/>
                  <c:y val="-8.300653594771280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319-CF4C-B654-0F65BE9BAE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Sono!$B$2:$B$16</c:f>
              <c:numCache>
                <c:formatCode>General</c:formatCode>
                <c:ptCount val="15"/>
                <c:pt idx="4" formatCode="h:mm;@">
                  <c:v>0.28333333333333333</c:v>
                </c:pt>
                <c:pt idx="6" formatCode="h:mm;@">
                  <c:v>0.27361111111111108</c:v>
                </c:pt>
                <c:pt idx="7" formatCode="h:mm;@">
                  <c:v>0.28958333333333336</c:v>
                </c:pt>
                <c:pt idx="8" formatCode="h:mm;@">
                  <c:v>0.27708333333333335</c:v>
                </c:pt>
                <c:pt idx="10" formatCode="h:mm;@">
                  <c:v>0.29930555555555555</c:v>
                </c:pt>
                <c:pt idx="11" formatCode="h:mm;@">
                  <c:v>0.34027777777777773</c:v>
                </c:pt>
                <c:pt idx="12" formatCode="h:mm;@">
                  <c:v>0.27638888888888885</c:v>
                </c:pt>
                <c:pt idx="13" formatCode="h:mm;@">
                  <c:v>0.27847222222222223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A2-6A46-886A-B60FE07D44FB}"/>
            </c:ext>
          </c:extLst>
        </c:ser>
        <c:ser>
          <c:idx val="1"/>
          <c:order val="1"/>
          <c:tx>
            <c:strRef>
              <c:f>Sono!$C$1</c:f>
              <c:strCache>
                <c:ptCount val="1"/>
                <c:pt idx="0">
                  <c:v>Id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4"/>
              <c:layout>
                <c:manualLayout>
                  <c:x val="-4.4495789133404268E-2"/>
                  <c:y val="-1.452614379084982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19-CF4C-B654-0F65BE9BAE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Sono!$C$2:$C$16</c:f>
              <c:numCache>
                <c:formatCode>General</c:formatCode>
                <c:ptCount val="15"/>
                <c:pt idx="4" formatCode="h:mm;@">
                  <c:v>0.27847222222222223</c:v>
                </c:pt>
                <c:pt idx="5" formatCode="h:mm;@">
                  <c:v>0.51041666666666663</c:v>
                </c:pt>
                <c:pt idx="6" formatCode="h:mm;@">
                  <c:v>0.45902777777777781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A2-6A46-886A-B60FE07D44FB}"/>
            </c:ext>
          </c:extLst>
        </c:ser>
        <c:ser>
          <c:idx val="2"/>
          <c:order val="2"/>
          <c:tx>
            <c:strRef>
              <c:f>Sono!$D$1</c:f>
              <c:strCache>
                <c:ptCount val="1"/>
                <c:pt idx="0">
                  <c:v>Id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Sono!$D$2:$D$16</c:f>
              <c:numCache>
                <c:formatCode>General</c:formatCode>
                <c:ptCount val="15"/>
              </c:numCache>
            </c:numRef>
          </c:val>
          <c:extLst>
            <c:ext xmlns:c16="http://schemas.microsoft.com/office/drawing/2014/chart" uri="{C3380CC4-5D6E-409C-BE32-E72D297353CC}">
              <c16:uniqueId val="{00000002-34A2-6A46-886A-B60FE07D44FB}"/>
            </c:ext>
          </c:extLst>
        </c:ser>
        <c:ser>
          <c:idx val="3"/>
          <c:order val="3"/>
          <c:tx>
            <c:strRef>
              <c:f>Sono!$E$1</c:f>
              <c:strCache>
                <c:ptCount val="1"/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Sono!$E$2:$E$16</c:f>
              <c:numCache>
                <c:formatCode>General</c:formatCode>
                <c:ptCount val="15"/>
              </c:numCache>
            </c:numRef>
          </c:val>
          <c:extLst>
            <c:ext xmlns:c16="http://schemas.microsoft.com/office/drawing/2014/chart" uri="{C3380CC4-5D6E-409C-BE32-E72D297353CC}">
              <c16:uniqueId val="{00000003-34A2-6A46-886A-B60FE07D44FB}"/>
            </c:ext>
          </c:extLst>
        </c:ser>
        <c:ser>
          <c:idx val="4"/>
          <c:order val="4"/>
          <c:tx>
            <c:strRef>
              <c:f>Sono!$F$1</c:f>
              <c:strCache>
                <c:ptCount val="1"/>
                <c:pt idx="0">
                  <c:v>Id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-2.9663859422269477E-3"/>
                  <c:y val="-2.0751633986928106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separator>,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19-CF4C-B654-0F65BE9BAE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Sono!$F$2:$F$16</c:f>
              <c:numCache>
                <c:formatCode>h:mm;@</c:formatCode>
                <c:ptCount val="15"/>
                <c:pt idx="0">
                  <c:v>0.28611111111111115</c:v>
                </c:pt>
                <c:pt idx="1">
                  <c:v>0.31319444444444444</c:v>
                </c:pt>
                <c:pt idx="2">
                  <c:v>0.2638888888888889</c:v>
                </c:pt>
                <c:pt idx="5">
                  <c:v>0.31388888888888888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A2-6A46-886A-B60FE07D44FB}"/>
            </c:ext>
          </c:extLst>
        </c:ser>
        <c:ser>
          <c:idx val="5"/>
          <c:order val="5"/>
          <c:tx>
            <c:strRef>
              <c:f>Sono!$G$1</c:f>
              <c:strCache>
                <c:ptCount val="1"/>
                <c:pt idx="0">
                  <c:v>Id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Sono!$G$2:$G$16</c:f>
              <c:numCache>
                <c:formatCode>General</c:formatCode>
                <c:ptCount val="15"/>
              </c:numCache>
            </c:numRef>
          </c:val>
          <c:extLst>
            <c:ext xmlns:c16="http://schemas.microsoft.com/office/drawing/2014/chart" uri="{C3380CC4-5D6E-409C-BE32-E72D297353CC}">
              <c16:uniqueId val="{00000005-34A2-6A46-886A-B60FE07D44FB}"/>
            </c:ext>
          </c:extLst>
        </c:ser>
        <c:ser>
          <c:idx val="6"/>
          <c:order val="6"/>
          <c:tx>
            <c:strRef>
              <c:f>Sono!$H$1</c:f>
              <c:strCache>
                <c:ptCount val="1"/>
                <c:pt idx="0">
                  <c:v>Id 7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2.9663859422270566E-3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19-CF4C-B654-0F65BE9BAE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P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Sono!$A$2:$A$16</c:f>
              <c:numCache>
                <c:formatCode>m/d/yy</c:formatCode>
                <c:ptCount val="15"/>
                <c:pt idx="0">
                  <c:v>43747</c:v>
                </c:pt>
                <c:pt idx="1">
                  <c:v>43748</c:v>
                </c:pt>
                <c:pt idx="2">
                  <c:v>43749</c:v>
                </c:pt>
                <c:pt idx="3">
                  <c:v>43750</c:v>
                </c:pt>
                <c:pt idx="4">
                  <c:v>43751</c:v>
                </c:pt>
                <c:pt idx="5">
                  <c:v>43752</c:v>
                </c:pt>
                <c:pt idx="6">
                  <c:v>43753</c:v>
                </c:pt>
                <c:pt idx="7">
                  <c:v>43754</c:v>
                </c:pt>
                <c:pt idx="8">
                  <c:v>43755</c:v>
                </c:pt>
                <c:pt idx="9">
                  <c:v>43756</c:v>
                </c:pt>
                <c:pt idx="10">
                  <c:v>43757</c:v>
                </c:pt>
                <c:pt idx="11">
                  <c:v>43758</c:v>
                </c:pt>
                <c:pt idx="12">
                  <c:v>43759</c:v>
                </c:pt>
                <c:pt idx="13">
                  <c:v>43760</c:v>
                </c:pt>
                <c:pt idx="14">
                  <c:v>43761</c:v>
                </c:pt>
              </c:numCache>
            </c:numRef>
          </c:cat>
          <c:val>
            <c:numRef>
              <c:f>Sono!$H$2:$H$16</c:f>
              <c:numCache>
                <c:formatCode>General</c:formatCode>
                <c:ptCount val="15"/>
                <c:pt idx="2" formatCode="h:mm;@">
                  <c:v>0.33611111111111108</c:v>
                </c:pt>
                <c:pt idx="3" formatCode="h:mm;@">
                  <c:v>0.38472222222222219</c:v>
                </c:pt>
                <c:pt idx="4" formatCode="h:mm;@">
                  <c:v>0.36874999999999997</c:v>
                </c:pt>
                <c:pt idx="7" formatCode="h:mm;@">
                  <c:v>0.33055555555555555</c:v>
                </c:pt>
                <c:pt idx="8" formatCode="h:mm;@">
                  <c:v>0.34097222222222223</c:v>
                </c:pt>
                <c:pt idx="12" formatCode="h:mm;@">
                  <c:v>0.32777777777777778</c:v>
                </c:pt>
                <c:pt idx="13" formatCode="h:mm;@">
                  <c:v>0.32291666666666669</c:v>
                </c:pt>
                <c:pt idx="14" formatCode="h:mm;@">
                  <c:v>0.32708333333333334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4A2-6A46-886A-B60FE07D44F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1482966096"/>
        <c:axId val="1471082704"/>
      </c:barChart>
      <c:dateAx>
        <c:axId val="1482966096"/>
        <c:scaling>
          <c:orientation val="minMax"/>
        </c:scaling>
        <c:delete val="0"/>
        <c:axPos val="l"/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PT"/>
          </a:p>
        </c:txPr>
        <c:crossAx val="1471082704"/>
        <c:crosses val="autoZero"/>
        <c:auto val="1"/>
        <c:lblOffset val="100"/>
        <c:baseTimeUnit val="days"/>
      </c:dateAx>
      <c:valAx>
        <c:axId val="147108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82966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3"/>
        <c:delete val="1"/>
      </c:legendEntry>
      <c:layout>
        <c:manualLayout>
          <c:xMode val="edge"/>
          <c:yMode val="edge"/>
          <c:x val="0.70685543469933465"/>
          <c:y val="6.8480392156862746E-2"/>
          <c:w val="0.25075946487331896"/>
          <c:h val="3.50186274509803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828B4-48E0-8046-A850-5A83BC15FB34}" type="datetimeFigureOut">
              <a:rPr lang="pt-PT" smtClean="0"/>
              <a:t>11/12/19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202E5-87E8-BE46-9BFC-CFD225E65440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447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9096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1770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3755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0144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6086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13823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6941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3277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2701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44481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28960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072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202E5-87E8-BE46-9BFC-CFD225E65440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44904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819D9969-5983-E64B-ADD3-BFFD1E079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D99033A0-01F3-3841-B392-331BF1399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9" name="Marcador de Posição da Data 8">
            <a:extLst>
              <a:ext uri="{FF2B5EF4-FFF2-40B4-BE49-F238E27FC236}">
                <a16:creationId xmlns:a16="http://schemas.microsoft.com/office/drawing/2014/main" id="{99CA7EE8-A6F1-F043-A35B-E639E96B0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10" name="Marcador de Posição do Rodapé 9">
            <a:extLst>
              <a:ext uri="{FF2B5EF4-FFF2-40B4-BE49-F238E27FC236}">
                <a16:creationId xmlns:a16="http://schemas.microsoft.com/office/drawing/2014/main" id="{32B5926C-998D-3448-9E97-8687DB7FD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1" name="Marcador de Posição do Número do Diapositivo 10">
            <a:extLst>
              <a:ext uri="{FF2B5EF4-FFF2-40B4-BE49-F238E27FC236}">
                <a16:creationId xmlns:a16="http://schemas.microsoft.com/office/drawing/2014/main" id="{5B252AE7-4F3D-0B47-A511-1856D7FE2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3084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A6195-7868-8147-B427-9A5CA31EB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24A233E-EB36-9D42-BE0C-5B635AB28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4288858-9E35-8D48-9D51-444B24346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79EF7B9-6FD4-154F-9864-1C9275429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C60D850-738F-E444-A264-1444FC415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4308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E6D492A-0CA7-D045-BBE8-D3C959E77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2ADB705D-D391-AD47-9F5F-37FF4E6C1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5088B4A-52FC-BB4E-9BBF-ABC0E989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4E1B3DC-4791-C34C-B0EE-8483EF33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B7FEC3A-E318-2E48-AAC3-943148AA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08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831D3A-2634-C14A-ACEB-2F44249A9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AECDF12-EC0E-DB41-AD87-BC07DBC77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2FD6174-BE4A-F54D-A501-20E453EF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169293A-B7DD-784C-B657-9E181F4B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785F819-FF35-EB49-8B4C-F2D83EE18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055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64E13F-5C4F-6B43-91F8-CB0CC9393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8CA8A82-A95E-764C-9F8A-34127FEED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1AC50E-DC37-CE4D-8826-7DD0ACD6A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9F6609-478D-E648-BC51-2FA221594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8553BA-8999-9943-BC38-89DA3317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642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857B60-81E1-594B-BB34-D220DA40D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140013F-5842-8D4A-80DC-1FF125335C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5B1C14E-9D5F-7C4E-9580-8EAA1FE577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DE0A596-5AE0-DB4A-8B36-A4BD87B24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C839723-BCCA-E142-AD25-B8BF4DF99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98D500C-2C3E-2A43-88F3-58D4861A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98455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1062F8-B5BE-204D-9145-A7D8ACE9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A8D6108-A10F-374C-B865-365265702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8086D812-3B27-D04F-A49E-127D213BC2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4A12C326-D5CC-A443-BDFF-4ED245D6B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2ABCBF2A-6CCE-E148-B5A4-15568EFACA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0ACEE771-C5A7-9647-9B90-8F08EDC48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440351D7-43F4-0B43-8080-DE92C6E2B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FD8A9564-FE82-A941-9875-70EE68E4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8287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05EBA9-8F21-C548-98ED-D064C3B47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4CCDDA2-ACC7-4941-A6A8-6751028D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FD05E4C-5F48-8342-9CCE-7A8DD4536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D140A65-93CB-1D47-8726-6A38B6C7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6864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014DFC16-A9C8-BD46-8DC7-D53A719AD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B86BF23-7B02-624B-A7C7-D635D1F21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F147116-D16B-C44B-B6A1-F6813B79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642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20569A-10F1-9647-A680-F64A9FD75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02FF4B4-8077-E649-B4CD-90B6DCD5D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44ABD180-75DC-3842-8721-D1015D17A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6541E42-2416-AA44-8C17-E03360B72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C90A1D8-97F4-264A-9FE2-6B49DD121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0A253B5D-9BE5-E343-A932-2E43C479D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0419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C16554-B8A0-2F40-AD51-015C7DF2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301AB2A1-F71C-394D-A3C8-6A71C0260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B54DAB0-8E08-C943-BA84-6042396C5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8A994C6-9C04-9B4C-B9CA-94D32BC2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99939BC-DC60-084C-81A0-564F756E5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64CD8A9-3D4A-5945-9EDF-3D8FA8F60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3854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CF21A515-23C2-F546-A9C8-6BA9B97D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4CC3A33-4F19-014A-83FC-7BD24249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B09335C-ACF5-894F-95C3-4F3B0BD8A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2119ABA-CD40-C44C-A896-AC0983AF7E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14400" y="6061912"/>
            <a:ext cx="763200" cy="954000"/>
          </a:xfrm>
          <a:prstGeom prst="rect">
            <a:avLst/>
          </a:prstGeom>
          <a:blipFill dpi="0" rotWithShape="1">
            <a:blip r:embed="rId13">
              <a:alphaModFix amt="40000"/>
            </a:blip>
            <a:srcRect/>
            <a:stretch>
              <a:fillRect/>
            </a:stretch>
          </a:blipFill>
        </p:spPr>
        <p:txBody>
          <a:bodyPr vert="horz" lIns="91440" tIns="45720" rIns="91440" bIns="45720" rtlCol="0" anchor="ctr"/>
          <a:lstStyle>
            <a:lvl1pPr algn="ctr">
              <a:defRPr sz="1200">
                <a:noFill/>
              </a:defRPr>
            </a:lvl1pPr>
          </a:lstStyle>
          <a:p>
            <a:endParaRPr lang="pt-PT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2A3FAB-BEE1-1F45-962F-A71F275B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50C3B-D992-D34A-B73D-F0D5490CA4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249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1DE0E-F626-2145-A96E-F4FEC179A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pt-PT" dirty="0" err="1"/>
              <a:t>UrJourney</a:t>
            </a:r>
            <a:r>
              <a:rPr lang="pt-PT" dirty="0"/>
              <a:t> </a:t>
            </a:r>
            <a:br>
              <a:rPr lang="pt-PT" dirty="0"/>
            </a:br>
            <a:r>
              <a:rPr lang="pt-PT" dirty="0"/>
              <a:t>Aplicação móvel para monitorar o </a:t>
            </a:r>
            <a:br>
              <a:rPr lang="pt-PT" dirty="0"/>
            </a:br>
            <a:r>
              <a:rPr lang="pt-PT" dirty="0"/>
              <a:t>bem-estar ao longo do 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A5E11F-D465-9B42-8602-4F26E0DE7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r>
              <a:rPr lang="pt-PT" dirty="0"/>
              <a:t>Jorge Duarte Oliveira Correia da Silva ⦁ 68487</a:t>
            </a:r>
          </a:p>
          <a:p>
            <a:r>
              <a:rPr lang="pt-PT" dirty="0"/>
              <a:t>Mestrado Integrado em Engenharia de Computadores e Telemática  </a:t>
            </a:r>
          </a:p>
          <a:p>
            <a:endParaRPr lang="pt-PT" dirty="0"/>
          </a:p>
          <a:p>
            <a:r>
              <a:rPr lang="pt-PT" b="1" dirty="0"/>
              <a:t>Orientadora:</a:t>
            </a:r>
            <a:r>
              <a:rPr lang="pt-PT" dirty="0"/>
              <a:t> Dra. Raquel Sebastião </a:t>
            </a:r>
          </a:p>
          <a:p>
            <a:r>
              <a:rPr lang="pt-PT" b="1" dirty="0"/>
              <a:t>Coorientador:</a:t>
            </a:r>
            <a:r>
              <a:rPr lang="pt-PT" dirty="0"/>
              <a:t> Prof. Dr. Ilídio Oliveira 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sp>
        <p:nvSpPr>
          <p:cNvPr id="12" name="Marcador de Posição da Data 11">
            <a:extLst>
              <a:ext uri="{FF2B5EF4-FFF2-40B4-BE49-F238E27FC236}">
                <a16:creationId xmlns:a16="http://schemas.microsoft.com/office/drawing/2014/main" id="{7BC845AA-0070-624E-AF0D-EC22EF9E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13" name="Marcador de Posição do Rodapé 12">
            <a:extLst>
              <a:ext uri="{FF2B5EF4-FFF2-40B4-BE49-F238E27FC236}">
                <a16:creationId xmlns:a16="http://schemas.microsoft.com/office/drawing/2014/main" id="{3EDBD2E3-F3CA-F541-BCBA-FF63A172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4" name="Marcador de Posição do Número do Diapositivo 13">
            <a:extLst>
              <a:ext uri="{FF2B5EF4-FFF2-40B4-BE49-F238E27FC236}">
                <a16:creationId xmlns:a16="http://schemas.microsoft.com/office/drawing/2014/main" id="{32B5C758-5130-BD41-AF3E-9B9D7647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4914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47162C51-4660-9D46-82E4-BC574035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sistema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339C2E8-0D7B-E044-8CE2-A0AFCF878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B332B21-B803-3B4D-93DF-3E65F1DD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0FAE993-8C5C-B343-AE62-BB7D379C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10</a:t>
            </a:fld>
            <a:endParaRPr lang="pt-PT"/>
          </a:p>
        </p:txBody>
      </p:sp>
      <p:pic>
        <p:nvPicPr>
          <p:cNvPr id="10" name="Imagem 9" descr="Uma imagem com captura de ecrã, mesa, computador&#10;&#10;Descrição gerada automaticamente">
            <a:extLst>
              <a:ext uri="{FF2B5EF4-FFF2-40B4-BE49-F238E27FC236}">
                <a16:creationId xmlns:a16="http://schemas.microsoft.com/office/drawing/2014/main" id="{E613851E-63E0-D44F-B343-FD036EE6B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12" y="1454852"/>
            <a:ext cx="9941176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82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964158B5-D636-C142-881F-7172EDF8B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pt-PT" dirty="0"/>
              <a:t>DEMO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265887E-DD77-3F4D-A264-4553DEBF2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0D81369-73B0-0E42-A293-AB2E4655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F699AD3-37DB-794A-9E2F-AAF1CC9E8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1421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265887E-DD77-3F4D-A264-4553DEBF2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0D81369-73B0-0E42-A293-AB2E4655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F699AD3-37DB-794A-9E2F-AAF1CC9E8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12</a:t>
            </a:fld>
            <a:endParaRPr lang="pt-PT"/>
          </a:p>
        </p:txBody>
      </p:sp>
      <p:pic>
        <p:nvPicPr>
          <p:cNvPr id="8" name="Multimédia Online 7" descr="UrJourney_demo.mp4">
            <a:hlinkClick r:id="" action="ppaction://media"/>
            <a:extLst>
              <a:ext uri="{FF2B5EF4-FFF2-40B4-BE49-F238E27FC236}">
                <a16:creationId xmlns:a16="http://schemas.microsoft.com/office/drawing/2014/main" id="{5318D2AC-7946-4442-8B8C-2C6B5AD188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5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588E46-3687-0345-A4C5-783B90B8C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Resultados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865057F-C45C-5C46-BD3A-4758F2889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Realizado teste de validação com voluntários</a:t>
            </a:r>
          </a:p>
          <a:p>
            <a:pPr lvl="1"/>
            <a:r>
              <a:rPr lang="pt-PT" dirty="0"/>
              <a:t>Análise do bem-estar dos participantes</a:t>
            </a:r>
          </a:p>
          <a:p>
            <a:pPr lvl="1"/>
            <a:r>
              <a:rPr lang="pt-PT" dirty="0"/>
              <a:t>Integração de dados </a:t>
            </a:r>
            <a:r>
              <a:rPr lang="pt-PT" dirty="0" err="1"/>
              <a:t>autorrelatados</a:t>
            </a:r>
            <a:r>
              <a:rPr lang="pt-PT" dirty="0"/>
              <a:t> e de dados automáticos e fisiológicos</a:t>
            </a:r>
          </a:p>
          <a:p>
            <a:r>
              <a:rPr lang="pt-PT" dirty="0"/>
              <a:t>Participantes foram instruídos a usar a aplicação todos os dias</a:t>
            </a:r>
          </a:p>
          <a:p>
            <a:pPr lvl="1"/>
            <a:r>
              <a:rPr lang="pt-PT" dirty="0"/>
              <a:t>1 interação diária mínima</a:t>
            </a:r>
          </a:p>
          <a:p>
            <a:r>
              <a:rPr lang="pt-PT" dirty="0"/>
              <a:t>9 indivíduos disponibilizaram-se para este estudo</a:t>
            </a:r>
          </a:p>
          <a:p>
            <a:pPr lvl="1"/>
            <a:r>
              <a:rPr lang="pt-PT" dirty="0"/>
              <a:t>5 do sexo masculino, 4 do sexo feminino</a:t>
            </a:r>
          </a:p>
          <a:p>
            <a:pPr lvl="1"/>
            <a:r>
              <a:rPr lang="pt-PT" dirty="0"/>
              <a:t>Idades compreendidas entre os 19 e os 62 anos</a:t>
            </a:r>
          </a:p>
          <a:p>
            <a:pPr lvl="1"/>
            <a:r>
              <a:rPr lang="pt-PT" dirty="0"/>
              <a:t>Dados foram recolhidos num período de 15 dias</a:t>
            </a:r>
          </a:p>
          <a:p>
            <a:pPr lvl="1"/>
            <a:endParaRPr lang="pt-PT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B45E121F-A54E-F14C-85E1-B9095CB82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E586D19-B3C5-A14A-982E-9036051D8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C2D4124-776E-2D4B-AD45-4F1CEA28B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13</a:t>
            </a:fld>
            <a:endParaRPr lang="pt-PT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D6D1255-892B-FB45-88FD-FC182363B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91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7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24584-4C04-2E44-9FDF-8D668B1D0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635"/>
            <a:ext cx="10515600" cy="1325563"/>
          </a:xfrm>
        </p:spPr>
        <p:txBody>
          <a:bodyPr/>
          <a:lstStyle/>
          <a:p>
            <a:r>
              <a:rPr lang="pt-PT" dirty="0"/>
              <a:t>Humor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97B1CCC-AAE0-E14A-B168-E81DB7F3D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59F133C-731D-7147-A71C-8F2A1E9DB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29C723F-B1E0-7043-81A6-CFE5BF94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14</a:t>
            </a:fld>
            <a:endParaRPr lang="pt-PT"/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3F4DE28F-5051-884E-8E09-DD0094AD25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5800039"/>
              </p:ext>
            </p:extLst>
          </p:nvPr>
        </p:nvGraphicFramePr>
        <p:xfrm>
          <a:off x="1892012" y="481446"/>
          <a:ext cx="8407977" cy="5895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62263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D5C56A5-4D6C-364C-B50B-9540560D2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05B536D-2050-1847-AB86-54935A8FF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BE6B8A-2775-6A4F-BBE2-D0B9201F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15</a:t>
            </a:fld>
            <a:endParaRPr lang="pt-PT"/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636D7667-E869-43BA-8722-903F189CBE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328957"/>
              </p:ext>
            </p:extLst>
          </p:nvPr>
        </p:nvGraphicFramePr>
        <p:xfrm>
          <a:off x="1814696" y="368999"/>
          <a:ext cx="8562608" cy="6352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ítulo 1">
            <a:extLst>
              <a:ext uri="{FF2B5EF4-FFF2-40B4-BE49-F238E27FC236}">
                <a16:creationId xmlns:a16="http://schemas.microsoft.com/office/drawing/2014/main" id="{CE06B3BD-AAAF-0D4C-9A6A-3CFECA31C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635"/>
            <a:ext cx="10515600" cy="1325563"/>
          </a:xfrm>
        </p:spPr>
        <p:txBody>
          <a:bodyPr/>
          <a:lstStyle/>
          <a:p>
            <a:r>
              <a:rPr lang="pt-PT" dirty="0"/>
              <a:t>Passos</a:t>
            </a:r>
          </a:p>
        </p:txBody>
      </p:sp>
    </p:spTree>
    <p:extLst>
      <p:ext uri="{BB962C8B-B14F-4D97-AF65-F5344CB8AC3E}">
        <p14:creationId xmlns:p14="http://schemas.microsoft.com/office/powerpoint/2010/main" val="806543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0033878-7884-B649-AA22-89FFA284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A862A1D-F16A-9A4A-9755-220CBAA8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186E6F7-21CF-1748-9A7F-813B2A50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16</a:t>
            </a:fld>
            <a:endParaRPr lang="pt-PT"/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404D46DA-C501-1349-9FE1-53C509A777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771828"/>
              </p:ext>
            </p:extLst>
          </p:nvPr>
        </p:nvGraphicFramePr>
        <p:xfrm>
          <a:off x="838200" y="418912"/>
          <a:ext cx="8562608" cy="61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ítulo 1">
            <a:extLst>
              <a:ext uri="{FF2B5EF4-FFF2-40B4-BE49-F238E27FC236}">
                <a16:creationId xmlns:a16="http://schemas.microsoft.com/office/drawing/2014/main" id="{F1D88227-1CEB-F840-AF80-B3CA7EA9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635"/>
            <a:ext cx="10515600" cy="1325563"/>
          </a:xfrm>
        </p:spPr>
        <p:txBody>
          <a:bodyPr/>
          <a:lstStyle/>
          <a:p>
            <a:r>
              <a:rPr lang="pt-PT" dirty="0"/>
              <a:t>Duração do sono</a:t>
            </a:r>
          </a:p>
        </p:txBody>
      </p:sp>
    </p:spTree>
    <p:extLst>
      <p:ext uri="{BB962C8B-B14F-4D97-AF65-F5344CB8AC3E}">
        <p14:creationId xmlns:p14="http://schemas.microsoft.com/office/powerpoint/2010/main" val="726080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10AE0-2147-A146-B7DE-68454C65C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Em análise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D36336-2E53-EF46-9715-36BEF8188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2 participantes não forneceram dados</a:t>
            </a:r>
          </a:p>
          <a:p>
            <a:r>
              <a:rPr lang="pt-PT" dirty="0"/>
              <a:t>Participantes apresentaram um humor positivo</a:t>
            </a:r>
          </a:p>
          <a:p>
            <a:r>
              <a:rPr lang="pt-PT" dirty="0"/>
              <a:t>2 participantes registaram dados de batimento cardíaco</a:t>
            </a:r>
          </a:p>
          <a:p>
            <a:r>
              <a:rPr lang="pt-PT" dirty="0"/>
              <a:t>Atividade física variada</a:t>
            </a:r>
          </a:p>
          <a:p>
            <a:r>
              <a:rPr lang="pt-PT" dirty="0"/>
              <a:t>Duração da sessão de sono ronda as 8 horas</a:t>
            </a:r>
          </a:p>
          <a:p>
            <a:pPr lvl="2"/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DD3A4D9-122F-A048-8CC6-64FC547A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78766CC-BA72-F144-9F17-309F5C654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298EF9B-7496-624A-8727-CDD6321AB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4626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10AE0-2147-A146-B7DE-68454C65C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Em análise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D36336-2E53-EF46-9715-36BEF8188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Média de interação diária ronda as 14 leituras</a:t>
            </a:r>
          </a:p>
          <a:p>
            <a:pPr lvl="1"/>
            <a:r>
              <a:rPr lang="pt-PT" dirty="0"/>
              <a:t>Corresponde a uma leitura média por dia</a:t>
            </a:r>
          </a:p>
          <a:p>
            <a:pPr lvl="2"/>
            <a:r>
              <a:rPr lang="pt-PT" dirty="0"/>
              <a:t>Participantes que não interagiram numa base diária ou participação reduzida</a:t>
            </a:r>
          </a:p>
          <a:p>
            <a:pPr lvl="2"/>
            <a:r>
              <a:rPr lang="pt-PT" dirty="0"/>
              <a:t>Média de interação diária é alcançada devido à utilização frequente de outros participantes</a:t>
            </a:r>
          </a:p>
          <a:p>
            <a:r>
              <a:rPr lang="pt-PT" dirty="0"/>
              <a:t>Questionário de usabilidade</a:t>
            </a:r>
          </a:p>
          <a:p>
            <a:pPr lvl="1"/>
            <a:r>
              <a:rPr lang="pt-PT" dirty="0"/>
              <a:t>Aplicação útil, fácil de usar e fariam uso com frequência</a:t>
            </a:r>
          </a:p>
          <a:p>
            <a:pPr lvl="1"/>
            <a:r>
              <a:rPr lang="pt-PT" dirty="0"/>
              <a:t>Pontuação média 85 em 100</a:t>
            </a:r>
          </a:p>
          <a:p>
            <a:endParaRPr lang="pt-PT" dirty="0"/>
          </a:p>
          <a:p>
            <a:pPr lvl="2"/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DD3A4D9-122F-A048-8CC6-64FC547A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78766CC-BA72-F144-9F17-309F5C654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298EF9B-7496-624A-8727-CDD6321AB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6472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9BF1D-4194-C144-92BE-C52ECDBEA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Conclusões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DAD14A2-792A-144A-BEE1-01A50178F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Apresentado sistema composto por uma aplicação móvel e plataforma de administração</a:t>
            </a:r>
          </a:p>
          <a:p>
            <a:r>
              <a:rPr lang="pt-PT" dirty="0"/>
              <a:t>Privacidade do indivíduo</a:t>
            </a:r>
          </a:p>
          <a:p>
            <a:pPr lvl="1"/>
            <a:r>
              <a:rPr lang="pt-PT" dirty="0"/>
              <a:t>Anonimato suportado pela plataforma</a:t>
            </a:r>
          </a:p>
          <a:p>
            <a:pPr lvl="1"/>
            <a:r>
              <a:rPr lang="pt-PT" dirty="0"/>
              <a:t>Não criação de padrões de localização ou da fisiologia</a:t>
            </a:r>
          </a:p>
          <a:p>
            <a:r>
              <a:rPr lang="pt-PT" dirty="0"/>
              <a:t>Aproximação à medição do bem-estar pela união de dados </a:t>
            </a:r>
            <a:r>
              <a:rPr lang="pt-PT" dirty="0" err="1"/>
              <a:t>automonitorizados</a:t>
            </a:r>
            <a:endParaRPr lang="pt-PT" dirty="0"/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05A480D-E8DF-8D43-9E67-1FE5D8241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984D3B4-E20E-BD4B-B29C-8DFE91693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7245DAF-26F8-4344-91D2-CDFA901D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088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E900F975-0ABE-2C49-856C-3D4AE521C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pt-PT" dirty="0"/>
              <a:t>Motivação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336AF84-5B0F-974E-A06D-B7797CA38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0C0B9E6-4853-5143-8D4A-F36F99F98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1B0630D-916F-DC44-A29C-9CBC128D0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1981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A28F9-D871-1C43-AAA4-B3B856B05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Trabalho futuro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8932710-F0DB-7349-86BB-D7D0BDE73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Aumento da amostra de participantes</a:t>
            </a:r>
          </a:p>
          <a:p>
            <a:pPr lvl="1"/>
            <a:r>
              <a:rPr lang="pt-PT" dirty="0"/>
              <a:t>Disponibilidade de equipamentos</a:t>
            </a:r>
          </a:p>
          <a:p>
            <a:pPr lvl="1"/>
            <a:r>
              <a:rPr lang="pt-PT" dirty="0"/>
              <a:t>Expansão a novos sistemas (iOS)</a:t>
            </a:r>
          </a:p>
          <a:p>
            <a:r>
              <a:rPr lang="pt-PT" dirty="0"/>
              <a:t>Evolução da aplicação móvel</a:t>
            </a:r>
          </a:p>
          <a:p>
            <a:pPr lvl="1"/>
            <a:r>
              <a:rPr lang="pt-PT" dirty="0"/>
              <a:t>Expandir tipo de dados que podem ser recolhidos</a:t>
            </a:r>
          </a:p>
          <a:p>
            <a:r>
              <a:rPr lang="pt-PT" dirty="0"/>
              <a:t>Evolução da plataforma de administração</a:t>
            </a:r>
          </a:p>
          <a:p>
            <a:pPr lvl="1"/>
            <a:r>
              <a:rPr lang="pt-PT" dirty="0"/>
              <a:t>Introdução de sistema de notificações</a:t>
            </a:r>
          </a:p>
          <a:p>
            <a:pPr lvl="1"/>
            <a:r>
              <a:rPr lang="pt-PT" dirty="0"/>
              <a:t>Criação de responsáveis de estudo</a:t>
            </a:r>
          </a:p>
          <a:p>
            <a:pPr lvl="1"/>
            <a:r>
              <a:rPr lang="pt-PT" dirty="0"/>
              <a:t>Partilha de dados com outro investigador externo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9DE920E-A3A0-6E46-B83A-20B4050C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21ED8EB-793D-F241-906E-9F97501CF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BA69E1C-0AA2-954F-BAC8-A0AEA0888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73660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964158B5-D636-C142-881F-7172EDF8B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pt-PT" dirty="0"/>
              <a:t>OBRIGADO!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265887E-DD77-3F4D-A264-4553DEBF2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0D81369-73B0-0E42-A293-AB2E4655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F699AD3-37DB-794A-9E2F-AAF1CC9E8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84214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1DE0E-F626-2145-A96E-F4FEC179A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pt-PT" dirty="0" err="1"/>
              <a:t>UrJourney</a:t>
            </a:r>
            <a:r>
              <a:rPr lang="pt-PT" dirty="0"/>
              <a:t> </a:t>
            </a:r>
            <a:br>
              <a:rPr lang="pt-PT" dirty="0"/>
            </a:br>
            <a:r>
              <a:rPr lang="pt-PT" dirty="0"/>
              <a:t>Aplicação móvel para monitorar o </a:t>
            </a:r>
            <a:br>
              <a:rPr lang="pt-PT" dirty="0"/>
            </a:br>
            <a:r>
              <a:rPr lang="pt-PT" dirty="0"/>
              <a:t>bem-estar ao longo do 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A5E11F-D465-9B42-8602-4F26E0DE7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r>
              <a:rPr lang="pt-PT" dirty="0"/>
              <a:t>Jorge Duarte Oliveira Correia da Silva ⦁ 68487</a:t>
            </a:r>
          </a:p>
          <a:p>
            <a:r>
              <a:rPr lang="pt-PT" dirty="0"/>
              <a:t>Mestrado Integrado em Engenharia de Computadores e Telemática  </a:t>
            </a:r>
          </a:p>
          <a:p>
            <a:endParaRPr lang="pt-PT" dirty="0"/>
          </a:p>
          <a:p>
            <a:r>
              <a:rPr lang="pt-PT" b="1" dirty="0"/>
              <a:t>Orientadora:</a:t>
            </a:r>
            <a:r>
              <a:rPr lang="pt-PT" dirty="0"/>
              <a:t> Dra. Raquel Sebastião </a:t>
            </a:r>
          </a:p>
          <a:p>
            <a:r>
              <a:rPr lang="pt-PT" b="1" dirty="0"/>
              <a:t>Coorientador:</a:t>
            </a:r>
            <a:r>
              <a:rPr lang="pt-PT" dirty="0"/>
              <a:t> Prof. Dr. Ilídio Oliveira 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sp>
        <p:nvSpPr>
          <p:cNvPr id="12" name="Marcador de Posição da Data 11">
            <a:extLst>
              <a:ext uri="{FF2B5EF4-FFF2-40B4-BE49-F238E27FC236}">
                <a16:creationId xmlns:a16="http://schemas.microsoft.com/office/drawing/2014/main" id="{7BC845AA-0070-624E-AF0D-EC22EF9E3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13" name="Marcador de Posição do Rodapé 12">
            <a:extLst>
              <a:ext uri="{FF2B5EF4-FFF2-40B4-BE49-F238E27FC236}">
                <a16:creationId xmlns:a16="http://schemas.microsoft.com/office/drawing/2014/main" id="{3EDBD2E3-F3CA-F541-BCBA-FF63A172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14" name="Marcador de Posição do Número do Diapositivo 13">
            <a:extLst>
              <a:ext uri="{FF2B5EF4-FFF2-40B4-BE49-F238E27FC236}">
                <a16:creationId xmlns:a16="http://schemas.microsoft.com/office/drawing/2014/main" id="{32B5C758-5130-BD41-AF3E-9B9D7647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2094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BBDD7A8-241C-BD43-B626-CAD6F428A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A4B08A1-25F7-5B44-A97C-BAD47351B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7F61BE8-7A96-9B43-8CC4-3D277D4E1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3</a:t>
            </a:fld>
            <a:endParaRPr lang="pt-PT"/>
          </a:p>
        </p:txBody>
      </p:sp>
      <p:pic>
        <p:nvPicPr>
          <p:cNvPr id="8" name="Imagem 7" descr="Uma imagem com janela, interior, pessoa, computador&#10;&#10;Descrição gerada automaticamente">
            <a:extLst>
              <a:ext uri="{FF2B5EF4-FFF2-40B4-BE49-F238E27FC236}">
                <a16:creationId xmlns:a16="http://schemas.microsoft.com/office/drawing/2014/main" id="{1783D9A8-777C-CF42-A7A3-63675DE7A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7"/>
            <a:ext cx="12192000" cy="685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5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m pessoa, vedação, exterior, jovem&#10;&#10;Descrição gerada automaticamente">
            <a:extLst>
              <a:ext uri="{FF2B5EF4-FFF2-40B4-BE49-F238E27FC236}">
                <a16:creationId xmlns:a16="http://schemas.microsoft.com/office/drawing/2014/main" id="{BF3C0FB1-E610-8745-BA38-0FA3FFD03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00" y="-79200"/>
            <a:ext cx="10524600" cy="7016400"/>
          </a:xfrm>
          <a:prstGeom prst="rect">
            <a:avLst/>
          </a:prstGeom>
        </p:spPr>
      </p:pic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79DE0F1-1205-324C-8035-DC01ED6C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0776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52199B6-E87D-554B-A7A7-6D69F57ED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581151E-6BEC-854D-BCC9-AE5153D3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79DE0F1-1205-324C-8035-DC01ED6C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5</a:t>
            </a:fld>
            <a:endParaRPr lang="pt-PT"/>
          </a:p>
        </p:txBody>
      </p:sp>
      <p:pic>
        <p:nvPicPr>
          <p:cNvPr id="8" name="Imagem 7" descr="Uma imagem com pessoa, homem, sentado, olhar&#10;&#10;Descrição gerada automaticamente">
            <a:extLst>
              <a:ext uri="{FF2B5EF4-FFF2-40B4-BE49-F238E27FC236}">
                <a16:creationId xmlns:a16="http://schemas.microsoft.com/office/drawing/2014/main" id="{685B77CB-C4F9-CD43-A337-4D6740AA4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351" y="0"/>
            <a:ext cx="102972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579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79DE0F1-1205-324C-8035-DC01ED6C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6</a:t>
            </a:fld>
            <a:endParaRPr lang="pt-PT"/>
          </a:p>
        </p:txBody>
      </p:sp>
      <p:pic>
        <p:nvPicPr>
          <p:cNvPr id="10" name="Imagem 9" descr="Uma imagem com pessoa, homem, telemóvel, telefone&#10;&#10;Descrição gerada automaticamente">
            <a:extLst>
              <a:ext uri="{FF2B5EF4-FFF2-40B4-BE49-F238E27FC236}">
                <a16:creationId xmlns:a16="http://schemas.microsoft.com/office/drawing/2014/main" id="{8374ECC3-3DC7-204D-ACDF-B227B0746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00" y="3121800"/>
            <a:ext cx="1219200" cy="914400"/>
          </a:xfrm>
          <a:prstGeom prst="rect">
            <a:avLst/>
          </a:prstGeom>
        </p:spPr>
      </p:pic>
      <p:pic>
        <p:nvPicPr>
          <p:cNvPr id="14" name="Imagem 13" descr="Uma imagem com eletrónica, propriedade, pequeno, fotografia&#10;&#10;Descrição gerada automaticamente">
            <a:extLst>
              <a:ext uri="{FF2B5EF4-FFF2-40B4-BE49-F238E27FC236}">
                <a16:creationId xmlns:a16="http://schemas.microsoft.com/office/drawing/2014/main" id="{AA2B859D-C9A5-B04A-A421-2EF6AAC47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025" y="64800"/>
            <a:ext cx="10119951" cy="672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7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4ABB1-AC9A-F249-8914-F956D216D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176643E-CC16-094B-8F45-25D4E67197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pt-PT" dirty="0"/>
              <a:t>Sistema para viabilizar e gerir estudos quanto ao bem-estar </a:t>
            </a:r>
          </a:p>
          <a:p>
            <a:pPr algn="just"/>
            <a:r>
              <a:rPr lang="pt-PT" dirty="0"/>
              <a:t>Sistema constituído por uma aplicação móvel e por uma plataforma de administração</a:t>
            </a:r>
          </a:p>
          <a:p>
            <a:pPr algn="just"/>
            <a:r>
              <a:rPr lang="pt-PT" dirty="0"/>
              <a:t>A aplicação móvel de </a:t>
            </a:r>
            <a:r>
              <a:rPr lang="pt-PT" dirty="0" err="1"/>
              <a:t>UrJourney</a:t>
            </a:r>
            <a:r>
              <a:rPr lang="pt-PT" dirty="0"/>
              <a:t> fará a recolha de dados</a:t>
            </a:r>
          </a:p>
          <a:p>
            <a:pPr algn="just"/>
            <a:r>
              <a:rPr lang="pt-PT" dirty="0"/>
              <a:t>A plataforma de administração fará a gestão de toda a informação recolhida pela aplicação móvel </a:t>
            </a:r>
          </a:p>
          <a:p>
            <a:pPr algn="just"/>
            <a:endParaRPr lang="pt-PT" dirty="0"/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E44EECCC-0E53-AA43-AEBD-FAAD784FC9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42041" y="819000"/>
            <a:ext cx="1937555" cy="5220000"/>
          </a:xfr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45B5A46-2969-BB46-8ABE-67292CEE6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E0A5695-DF07-6D43-B486-955B8DD09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C62EDD9-DF2C-4A4B-8ECA-F0613FDC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4209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A4ABB1-AC9A-F249-8914-F956D216D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176643E-CC16-094B-8F45-25D4E67197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pt-PT" dirty="0"/>
              <a:t>Sistema para viabilizar e gerir estudos quanto ao bem-estar </a:t>
            </a:r>
          </a:p>
          <a:p>
            <a:pPr algn="just"/>
            <a:r>
              <a:rPr lang="pt-PT" dirty="0"/>
              <a:t>Sistema constituído por uma aplicação móvel e por uma plataforma de administração</a:t>
            </a:r>
          </a:p>
          <a:p>
            <a:pPr algn="just"/>
            <a:r>
              <a:rPr lang="pt-PT" dirty="0"/>
              <a:t>A aplicação móvel de </a:t>
            </a:r>
            <a:r>
              <a:rPr lang="pt-PT" dirty="0" err="1"/>
              <a:t>UrJourney</a:t>
            </a:r>
            <a:r>
              <a:rPr lang="pt-PT" dirty="0"/>
              <a:t> fará a recolha de dados</a:t>
            </a:r>
          </a:p>
          <a:p>
            <a:pPr algn="just"/>
            <a:r>
              <a:rPr lang="pt-PT" dirty="0"/>
              <a:t>A plataforma de administração fará a gestão de toda a informação recolhida pela aplicação móvel </a:t>
            </a:r>
          </a:p>
          <a:p>
            <a:pPr algn="just"/>
            <a:endParaRPr lang="pt-PT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45B5A46-2969-BB46-8ABE-67292CEE6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E0A5695-DF07-6D43-B486-955B8DD09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C62EDD9-DF2C-4A4B-8ECA-F0613FDC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8</a:t>
            </a:fld>
            <a:endParaRPr lang="pt-PT"/>
          </a:p>
        </p:txBody>
      </p:sp>
      <p:pic>
        <p:nvPicPr>
          <p:cNvPr id="15" name="Marcador de Posição de Conteúdo 14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21AD1BA4-09F8-8D4C-9B18-1B6F03954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52343" y="1087200"/>
            <a:ext cx="4101457" cy="4683600"/>
          </a:xfrm>
        </p:spPr>
      </p:pic>
    </p:spTree>
    <p:extLst>
      <p:ext uri="{BB962C8B-B14F-4D97-AF65-F5344CB8AC3E}">
        <p14:creationId xmlns:p14="http://schemas.microsoft.com/office/powerpoint/2010/main" val="229837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B8EED6-4873-C242-A2B6-8A0812191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Cenário de utilização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C95327F-9972-9F4E-8A78-892A3E18B1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451986" cy="4351338"/>
          </a:xfrm>
        </p:spPr>
        <p:txBody>
          <a:bodyPr/>
          <a:lstStyle/>
          <a:p>
            <a:r>
              <a:rPr lang="pt-PT" dirty="0" err="1"/>
              <a:t>Automonitorização</a:t>
            </a:r>
            <a:r>
              <a:rPr lang="pt-PT" dirty="0"/>
              <a:t> do bem-estar através dos dispositivos móveis</a:t>
            </a:r>
          </a:p>
          <a:p>
            <a:r>
              <a:rPr lang="pt-PT" dirty="0"/>
              <a:t>Elaboração de estudos e investigação quanto ao bem-estar</a:t>
            </a:r>
          </a:p>
          <a:p>
            <a:r>
              <a:rPr lang="pt-PT" dirty="0"/>
              <a:t>Entender a evolução das várias componentes do bem-estar</a:t>
            </a:r>
          </a:p>
          <a:p>
            <a:r>
              <a:rPr lang="pt-PT" dirty="0"/>
              <a:t>Informações partilhadas de forma voluntária e obtidas por métodos não-invasivos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1BBDDC3-948B-D947-9890-A4B222BD1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13/12/2019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0BC2C31-4CDE-D24D-8FF2-EB1E9AD69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8698D77-06F0-F74B-BB5D-FC68D769E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50C3B-D992-D34A-B73D-F0D5490CA481}" type="slidenum">
              <a:rPr lang="pt-PT" smtClean="0"/>
              <a:t>9</a:t>
            </a:fld>
            <a:endParaRPr lang="pt-PT"/>
          </a:p>
        </p:txBody>
      </p:sp>
      <p:graphicFrame>
        <p:nvGraphicFramePr>
          <p:cNvPr id="10" name="Marcador de Posição de Conteúdo 9">
            <a:extLst>
              <a:ext uri="{FF2B5EF4-FFF2-40B4-BE49-F238E27FC236}">
                <a16:creationId xmlns:a16="http://schemas.microsoft.com/office/drawing/2014/main" id="{25D4E956-D0FF-DB47-8749-6E1CC5C43D6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8907160"/>
              </p:ext>
            </p:extLst>
          </p:nvPr>
        </p:nvGraphicFramePr>
        <p:xfrm>
          <a:off x="6477600" y="1968909"/>
          <a:ext cx="5435217" cy="3318384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1856306">
                  <a:extLst>
                    <a:ext uri="{9D8B030D-6E8A-4147-A177-3AD203B41FA5}">
                      <a16:colId xmlns:a16="http://schemas.microsoft.com/office/drawing/2014/main" val="4282461501"/>
                    </a:ext>
                  </a:extLst>
                </a:gridCol>
                <a:gridCol w="1761030">
                  <a:extLst>
                    <a:ext uri="{9D8B030D-6E8A-4147-A177-3AD203B41FA5}">
                      <a16:colId xmlns:a16="http://schemas.microsoft.com/office/drawing/2014/main" val="1887433102"/>
                    </a:ext>
                  </a:extLst>
                </a:gridCol>
                <a:gridCol w="1817881">
                  <a:extLst>
                    <a:ext uri="{9D8B030D-6E8A-4147-A177-3AD203B41FA5}">
                      <a16:colId xmlns:a16="http://schemas.microsoft.com/office/drawing/2014/main" val="1927893250"/>
                    </a:ext>
                  </a:extLst>
                </a:gridCol>
              </a:tblGrid>
              <a:tr h="46544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Variável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Categoria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Carácter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4140498083"/>
                  </a:ext>
                </a:extLst>
              </a:tr>
              <a:tr h="48239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Estado emocional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 err="1">
                          <a:effectLst/>
                        </a:rPr>
                        <a:t>Autorreportado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Obrigatório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2323898545"/>
                  </a:ext>
                </a:extLst>
              </a:tr>
              <a:tr h="46544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Data e hora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Automático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Obrigatório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644187416"/>
                  </a:ext>
                </a:extLst>
              </a:tr>
              <a:tr h="46544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Localização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i="1" dirty="0" err="1">
                          <a:effectLst/>
                        </a:rPr>
                        <a:t>Smartphone</a:t>
                      </a:r>
                      <a:endParaRPr lang="pt-PT" sz="1800" i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Contexto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674738426"/>
                  </a:ext>
                </a:extLst>
              </a:tr>
              <a:tr h="50875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Meteorologia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i="1" dirty="0" err="1">
                          <a:effectLst/>
                        </a:rPr>
                        <a:t>Smartphone</a:t>
                      </a:r>
                      <a:endParaRPr lang="pt-PT" sz="1800" i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Contexto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2038877689"/>
                  </a:ext>
                </a:extLst>
              </a:tr>
              <a:tr h="46544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Fisiologia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Sensor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>
                          <a:effectLst/>
                        </a:rPr>
                        <a:t>Contexto</a:t>
                      </a:r>
                      <a:endParaRPr lang="pt-PT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126930942"/>
                  </a:ext>
                </a:extLst>
              </a:tr>
              <a:tr h="46544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Feedback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 err="1">
                          <a:effectLst/>
                        </a:rPr>
                        <a:t>Autorreportado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pt-PT" sz="1800" dirty="0">
                          <a:effectLst/>
                        </a:rPr>
                        <a:t>Opcional</a:t>
                      </a:r>
                      <a:endParaRPr lang="pt-PT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759" marR="63759" marT="0" marB="0"/>
                </a:tc>
                <a:extLst>
                  <a:ext uri="{0D108BD9-81ED-4DB2-BD59-A6C34878D82A}">
                    <a16:rowId xmlns:a16="http://schemas.microsoft.com/office/drawing/2014/main" val="391435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53074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3437</TotalTime>
  <Words>561</Words>
  <Application>Microsoft Macintosh PowerPoint</Application>
  <PresentationFormat>Ecrã Panorâmico</PresentationFormat>
  <Paragraphs>188</Paragraphs>
  <Slides>22</Slides>
  <Notes>13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Tema do Office</vt:lpstr>
      <vt:lpstr>UrJourney  Aplicação móvel para monitorar o  bem-estar ao longo do dia</vt:lpstr>
      <vt:lpstr>Motivação</vt:lpstr>
      <vt:lpstr>Apresentação do PowerPoint</vt:lpstr>
      <vt:lpstr>Apresentação do PowerPoint</vt:lpstr>
      <vt:lpstr>Apresentação do PowerPoint</vt:lpstr>
      <vt:lpstr>Apresentação do PowerPoint</vt:lpstr>
      <vt:lpstr>Objetivos</vt:lpstr>
      <vt:lpstr>Objetivos</vt:lpstr>
      <vt:lpstr>Cenário de utilização</vt:lpstr>
      <vt:lpstr>Descrição do sistema</vt:lpstr>
      <vt:lpstr>DEMO</vt:lpstr>
      <vt:lpstr>Apresentação do PowerPoint</vt:lpstr>
      <vt:lpstr>Resultados</vt:lpstr>
      <vt:lpstr>Humor</vt:lpstr>
      <vt:lpstr>Passos</vt:lpstr>
      <vt:lpstr>Duração do sono</vt:lpstr>
      <vt:lpstr>Em análise</vt:lpstr>
      <vt:lpstr>Em análise</vt:lpstr>
      <vt:lpstr>Conclusões</vt:lpstr>
      <vt:lpstr>Trabalho futuro</vt:lpstr>
      <vt:lpstr>OBRIGADO!</vt:lpstr>
      <vt:lpstr>UrJourney  Aplicação móvel para monitorar o  bem-estar ao longo do dia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UrJourney  aplicação móvel para monitorar o bem-estar ao longo do dia</dc:title>
  <dc:creator>Jorge Silva</dc:creator>
  <cp:lastModifiedBy>Jorge Silva</cp:lastModifiedBy>
  <cp:revision>21</cp:revision>
  <dcterms:created xsi:type="dcterms:W3CDTF">2019-12-02T14:37:54Z</dcterms:created>
  <dcterms:modified xsi:type="dcterms:W3CDTF">2019-12-12T17:44:22Z</dcterms:modified>
</cp:coreProperties>
</file>

<file path=docProps/thumbnail.jpeg>
</file>